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77.jpg" ContentType="image/jpg"/>
  <Override PartName="/ppt/media/image78.jpg" ContentType="image/jpg"/>
  <Override PartName="/ppt/media/image80.jpg" ContentType="image/jpg"/>
  <Override PartName="/ppt/media/image81.jpg" ContentType="image/jpg"/>
  <Override PartName="/ppt/media/image82.jpg" ContentType="image/jpg"/>
  <Override PartName="/ppt/media/image83.jpg" ContentType="image/jpg"/>
  <Override PartName="/ppt/media/image84.jpg" ContentType="image/jpg"/>
  <Override PartName="/ppt/media/image85.jpg" ContentType="image/jpg"/>
  <Override PartName="/ppt/media/image86.jpg" ContentType="image/jpg"/>
  <Override PartName="/ppt/media/image87.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91.jpg" ContentType="image/jpg"/>
  <Override PartName="/ppt/media/image92.jpg" ContentType="image/jpg"/>
  <Override PartName="/ppt/media/image93.jpg" ContentType="image/jpg"/>
  <Override PartName="/ppt/media/image94.jpg" ContentType="image/jpg"/>
  <Override PartName="/ppt/media/image96.jpg" ContentType="image/jpg"/>
  <Override PartName="/ppt/media/image97.jpg" ContentType="image/jpg"/>
  <Override PartName="/ppt/media/image98.jpg" ContentType="image/jpg"/>
  <Override PartName="/ppt/media/image99.jpg" ContentType="image/jpg"/>
  <Override PartName="/ppt/media/image102.jpg" ContentType="image/jpg"/>
  <Override PartName="/ppt/media/image103.jpg" ContentType="image/jpg"/>
  <Override PartName="/ppt/media/image104.jpg" ContentType="image/jpg"/>
  <Override PartName="/ppt/media/image105.jpg" ContentType="image/jpg"/>
  <Override PartName="/ppt/media/image106.jpg" ContentType="image/jpg"/>
  <Override PartName="/ppt/media/image109.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media/image117.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4"/>
    <p:sldMasterId id="2147483784" r:id="rId5"/>
    <p:sldMasterId id="2147483847" r:id="rId6"/>
    <p:sldMasterId id="2147483865" r:id="rId7"/>
    <p:sldMasterId id="2147484006" r:id="rId8"/>
    <p:sldMasterId id="2147484049" r:id="rId9"/>
    <p:sldMasterId id="2147484068" r:id="rId10"/>
  </p:sldMasterIdLst>
  <p:notesMasterIdLst>
    <p:notesMasterId r:id="rId65"/>
  </p:notesMasterIdLst>
  <p:sldIdLst>
    <p:sldId id="416" r:id="rId11"/>
    <p:sldId id="417" r:id="rId12"/>
    <p:sldId id="418" r:id="rId13"/>
    <p:sldId id="419" r:id="rId14"/>
    <p:sldId id="542" r:id="rId15"/>
    <p:sldId id="543" r:id="rId16"/>
    <p:sldId id="544" r:id="rId17"/>
    <p:sldId id="264" r:id="rId18"/>
    <p:sldId id="545" r:id="rId19"/>
    <p:sldId id="266" r:id="rId20"/>
    <p:sldId id="256" r:id="rId21"/>
    <p:sldId id="257" r:id="rId22"/>
    <p:sldId id="258" r:id="rId23"/>
    <p:sldId id="259" r:id="rId24"/>
    <p:sldId id="546" r:id="rId25"/>
    <p:sldId id="547" r:id="rId26"/>
    <p:sldId id="548" r:id="rId27"/>
    <p:sldId id="549" r:id="rId28"/>
    <p:sldId id="260" r:id="rId29"/>
    <p:sldId id="551" r:id="rId30"/>
    <p:sldId id="552" r:id="rId31"/>
    <p:sldId id="553" r:id="rId32"/>
    <p:sldId id="554" r:id="rId33"/>
    <p:sldId id="555" r:id="rId34"/>
    <p:sldId id="2147468490" r:id="rId35"/>
    <p:sldId id="2147468489" r:id="rId36"/>
    <p:sldId id="442" r:id="rId37"/>
    <p:sldId id="2147468491" r:id="rId38"/>
    <p:sldId id="297" r:id="rId39"/>
    <p:sldId id="296" r:id="rId40"/>
    <p:sldId id="2147468492" r:id="rId41"/>
    <p:sldId id="261" r:id="rId42"/>
    <p:sldId id="262" r:id="rId43"/>
    <p:sldId id="263" r:id="rId44"/>
    <p:sldId id="537" r:id="rId45"/>
    <p:sldId id="278" r:id="rId46"/>
    <p:sldId id="538" r:id="rId47"/>
    <p:sldId id="539" r:id="rId48"/>
    <p:sldId id="2147468493" r:id="rId49"/>
    <p:sldId id="269" r:id="rId50"/>
    <p:sldId id="304" r:id="rId51"/>
    <p:sldId id="300" r:id="rId52"/>
    <p:sldId id="298" r:id="rId53"/>
    <p:sldId id="305" r:id="rId54"/>
    <p:sldId id="301" r:id="rId55"/>
    <p:sldId id="302" r:id="rId56"/>
    <p:sldId id="271" r:id="rId57"/>
    <p:sldId id="383" r:id="rId58"/>
    <p:sldId id="382" r:id="rId59"/>
    <p:sldId id="427" r:id="rId60"/>
    <p:sldId id="421" r:id="rId61"/>
    <p:sldId id="550" r:id="rId62"/>
    <p:sldId id="428" r:id="rId63"/>
    <p:sldId id="429"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E3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CC6B4E-ED58-4B78-BACD-2EE87FEB00E9}" v="17" dt="2024-02-27T18:41:44.4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92" autoAdjust="0"/>
    <p:restoredTop sz="76955" autoAdjust="0"/>
  </p:normalViewPr>
  <p:slideViewPr>
    <p:cSldViewPr snapToGrid="0">
      <p:cViewPr varScale="1">
        <p:scale>
          <a:sx n="50" d="100"/>
          <a:sy n="50" d="100"/>
        </p:scale>
        <p:origin x="8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48186E-D5FC-4812-BF09-58F8D2C06BA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A871C51-9C72-4795-B505-A7308586A200}">
      <dgm:prSet/>
      <dgm:spPr/>
      <dgm:t>
        <a:bodyPr/>
        <a:lstStyle/>
        <a:p>
          <a:r>
            <a:rPr lang="en-US" b="1" dirty="0"/>
            <a:t>Types of Care We Provide </a:t>
          </a:r>
          <a:endParaRPr lang="en-US" dirty="0"/>
        </a:p>
      </dgm:t>
    </dgm:pt>
    <dgm:pt modelId="{A000DDCC-2EF7-488A-BFBD-7A86AEE5D0B2}" type="parTrans" cxnId="{184475FF-7BFA-438C-9303-81705C933929}">
      <dgm:prSet/>
      <dgm:spPr/>
      <dgm:t>
        <a:bodyPr/>
        <a:lstStyle/>
        <a:p>
          <a:endParaRPr lang="en-US"/>
        </a:p>
      </dgm:t>
    </dgm:pt>
    <dgm:pt modelId="{77074A12-6310-488B-A026-7307E88D1666}" type="sibTrans" cxnId="{184475FF-7BFA-438C-9303-81705C933929}">
      <dgm:prSet/>
      <dgm:spPr/>
      <dgm:t>
        <a:bodyPr/>
        <a:lstStyle/>
        <a:p>
          <a:endParaRPr lang="en-US"/>
        </a:p>
      </dgm:t>
    </dgm:pt>
    <dgm:pt modelId="{53A801A0-221D-4DAD-8A53-42B58BB76630}">
      <dgm:prSet/>
      <dgm:spPr/>
      <dgm:t>
        <a:bodyPr/>
        <a:lstStyle/>
        <a:p>
          <a:r>
            <a:rPr lang="en-US"/>
            <a:t>Ophthalmology</a:t>
          </a:r>
        </a:p>
      </dgm:t>
    </dgm:pt>
    <dgm:pt modelId="{C425025F-5815-4919-BF6E-3F332B461C17}" type="parTrans" cxnId="{157BC9F5-EB0A-445A-8098-82D0EC357F54}">
      <dgm:prSet/>
      <dgm:spPr/>
      <dgm:t>
        <a:bodyPr/>
        <a:lstStyle/>
        <a:p>
          <a:endParaRPr lang="en-US"/>
        </a:p>
      </dgm:t>
    </dgm:pt>
    <dgm:pt modelId="{4360F840-EE4A-4081-8013-EBEDE5623E77}" type="sibTrans" cxnId="{157BC9F5-EB0A-445A-8098-82D0EC357F54}">
      <dgm:prSet/>
      <dgm:spPr/>
      <dgm:t>
        <a:bodyPr/>
        <a:lstStyle/>
        <a:p>
          <a:endParaRPr lang="en-US"/>
        </a:p>
      </dgm:t>
    </dgm:pt>
    <dgm:pt modelId="{05CF3F61-C22D-48BD-AFFD-1594C1720F18}">
      <dgm:prSet/>
      <dgm:spPr/>
      <dgm:t>
        <a:bodyPr/>
        <a:lstStyle/>
        <a:p>
          <a:r>
            <a:rPr lang="en-US"/>
            <a:t>Otolaryngology – Head and Neck Surgery</a:t>
          </a:r>
        </a:p>
      </dgm:t>
    </dgm:pt>
    <dgm:pt modelId="{E282BCED-090D-440D-9463-C1A14DAA9FCB}" type="parTrans" cxnId="{FF000229-25BF-47B7-B9DF-2F7EB0A203CC}">
      <dgm:prSet/>
      <dgm:spPr/>
      <dgm:t>
        <a:bodyPr/>
        <a:lstStyle/>
        <a:p>
          <a:endParaRPr lang="en-US"/>
        </a:p>
      </dgm:t>
    </dgm:pt>
    <dgm:pt modelId="{2624AA97-6DA4-47F2-80F6-7DCD14DF1D8A}" type="sibTrans" cxnId="{FF000229-25BF-47B7-B9DF-2F7EB0A203CC}">
      <dgm:prSet/>
      <dgm:spPr/>
      <dgm:t>
        <a:bodyPr/>
        <a:lstStyle/>
        <a:p>
          <a:endParaRPr lang="en-US"/>
        </a:p>
      </dgm:t>
    </dgm:pt>
    <dgm:pt modelId="{0AE54073-6704-4383-9112-878C205849A6}">
      <dgm:prSet/>
      <dgm:spPr/>
      <dgm:t>
        <a:bodyPr/>
        <a:lstStyle/>
        <a:p>
          <a:r>
            <a:rPr lang="en-US"/>
            <a:t>Anesthesiology  </a:t>
          </a:r>
        </a:p>
      </dgm:t>
    </dgm:pt>
    <dgm:pt modelId="{A0CBA8D0-F755-4EC6-B469-EB2C18A71CE9}" type="parTrans" cxnId="{0FA093B7-A618-45D7-9E6A-368BB82267D1}">
      <dgm:prSet/>
      <dgm:spPr/>
      <dgm:t>
        <a:bodyPr/>
        <a:lstStyle/>
        <a:p>
          <a:endParaRPr lang="en-US"/>
        </a:p>
      </dgm:t>
    </dgm:pt>
    <dgm:pt modelId="{72F4E95C-3C2E-4C1E-8FAD-2A18F054D729}" type="sibTrans" cxnId="{0FA093B7-A618-45D7-9E6A-368BB82267D1}">
      <dgm:prSet/>
      <dgm:spPr/>
      <dgm:t>
        <a:bodyPr/>
        <a:lstStyle/>
        <a:p>
          <a:endParaRPr lang="en-US"/>
        </a:p>
      </dgm:t>
    </dgm:pt>
    <dgm:pt modelId="{45ABC3F4-AE9C-4A8C-A568-ED779D80C322}">
      <dgm:prSet/>
      <dgm:spPr/>
      <dgm:t>
        <a:bodyPr/>
        <a:lstStyle/>
        <a:p>
          <a:r>
            <a:rPr lang="en-US"/>
            <a:t>Radiology</a:t>
          </a:r>
        </a:p>
      </dgm:t>
    </dgm:pt>
    <dgm:pt modelId="{AE522B5D-DC8B-46F6-AFFD-6DF5E048DBA7}" type="parTrans" cxnId="{5865A262-5512-4648-A77F-B83F7AD8ED49}">
      <dgm:prSet/>
      <dgm:spPr/>
      <dgm:t>
        <a:bodyPr/>
        <a:lstStyle/>
        <a:p>
          <a:endParaRPr lang="en-US"/>
        </a:p>
      </dgm:t>
    </dgm:pt>
    <dgm:pt modelId="{FA3A1CA3-6B83-4466-994A-32EDE48BAAC9}" type="sibTrans" cxnId="{5865A262-5512-4648-A77F-B83F7AD8ED49}">
      <dgm:prSet/>
      <dgm:spPr/>
      <dgm:t>
        <a:bodyPr/>
        <a:lstStyle/>
        <a:p>
          <a:endParaRPr lang="en-US"/>
        </a:p>
      </dgm:t>
    </dgm:pt>
    <dgm:pt modelId="{5B38A009-9CE6-4FA0-9981-F6DC599044CA}" type="pres">
      <dgm:prSet presAssocID="{C448186E-D5FC-4812-BF09-58F8D2C06BAF}" presName="linear" presStyleCnt="0">
        <dgm:presLayoutVars>
          <dgm:animLvl val="lvl"/>
          <dgm:resizeHandles val="exact"/>
        </dgm:presLayoutVars>
      </dgm:prSet>
      <dgm:spPr/>
    </dgm:pt>
    <dgm:pt modelId="{895FC671-4897-49C0-B42E-8A1D756C8D4B}" type="pres">
      <dgm:prSet presAssocID="{2A871C51-9C72-4795-B505-A7308586A200}" presName="parentText" presStyleLbl="node1" presStyleIdx="0" presStyleCnt="1">
        <dgm:presLayoutVars>
          <dgm:chMax val="0"/>
          <dgm:bulletEnabled val="1"/>
        </dgm:presLayoutVars>
      </dgm:prSet>
      <dgm:spPr/>
    </dgm:pt>
    <dgm:pt modelId="{1A8BDCFC-F2BC-4226-83AA-99EB9DCE143D}" type="pres">
      <dgm:prSet presAssocID="{2A871C51-9C72-4795-B505-A7308586A200}" presName="childText" presStyleLbl="revTx" presStyleIdx="0" presStyleCnt="1">
        <dgm:presLayoutVars>
          <dgm:bulletEnabled val="1"/>
        </dgm:presLayoutVars>
      </dgm:prSet>
      <dgm:spPr/>
    </dgm:pt>
  </dgm:ptLst>
  <dgm:cxnLst>
    <dgm:cxn modelId="{6E56B706-0135-497B-93EB-7D25AC1ADF34}" type="presOf" srcId="{45ABC3F4-AE9C-4A8C-A568-ED779D80C322}" destId="{1A8BDCFC-F2BC-4226-83AA-99EB9DCE143D}" srcOrd="0" destOrd="3" presId="urn:microsoft.com/office/officeart/2005/8/layout/vList2"/>
    <dgm:cxn modelId="{2D417B11-CF93-4F79-8D73-1A2124B07760}" type="presOf" srcId="{0AE54073-6704-4383-9112-878C205849A6}" destId="{1A8BDCFC-F2BC-4226-83AA-99EB9DCE143D}" srcOrd="0" destOrd="2" presId="urn:microsoft.com/office/officeart/2005/8/layout/vList2"/>
    <dgm:cxn modelId="{FF000229-25BF-47B7-B9DF-2F7EB0A203CC}" srcId="{2A871C51-9C72-4795-B505-A7308586A200}" destId="{05CF3F61-C22D-48BD-AFFD-1594C1720F18}" srcOrd="1" destOrd="0" parTransId="{E282BCED-090D-440D-9463-C1A14DAA9FCB}" sibTransId="{2624AA97-6DA4-47F2-80F6-7DCD14DF1D8A}"/>
    <dgm:cxn modelId="{5865A262-5512-4648-A77F-B83F7AD8ED49}" srcId="{2A871C51-9C72-4795-B505-A7308586A200}" destId="{45ABC3F4-AE9C-4A8C-A568-ED779D80C322}" srcOrd="3" destOrd="0" parTransId="{AE522B5D-DC8B-46F6-AFFD-6DF5E048DBA7}" sibTransId="{FA3A1CA3-6B83-4466-994A-32EDE48BAAC9}"/>
    <dgm:cxn modelId="{DB22CA68-19D9-486B-8A1B-6A61A7DAA399}" type="presOf" srcId="{05CF3F61-C22D-48BD-AFFD-1594C1720F18}" destId="{1A8BDCFC-F2BC-4226-83AA-99EB9DCE143D}" srcOrd="0" destOrd="1" presId="urn:microsoft.com/office/officeart/2005/8/layout/vList2"/>
    <dgm:cxn modelId="{D7982F4F-9825-454C-8479-86B8AB08FE00}" type="presOf" srcId="{C448186E-D5FC-4812-BF09-58F8D2C06BAF}" destId="{5B38A009-9CE6-4FA0-9981-F6DC599044CA}" srcOrd="0" destOrd="0" presId="urn:microsoft.com/office/officeart/2005/8/layout/vList2"/>
    <dgm:cxn modelId="{93A51F79-3353-41DF-AEF1-710A624223BD}" type="presOf" srcId="{53A801A0-221D-4DAD-8A53-42B58BB76630}" destId="{1A8BDCFC-F2BC-4226-83AA-99EB9DCE143D}" srcOrd="0" destOrd="0" presId="urn:microsoft.com/office/officeart/2005/8/layout/vList2"/>
    <dgm:cxn modelId="{D267AC88-5A5D-4005-A3C3-F3D768795D53}" type="presOf" srcId="{2A871C51-9C72-4795-B505-A7308586A200}" destId="{895FC671-4897-49C0-B42E-8A1D756C8D4B}" srcOrd="0" destOrd="0" presId="urn:microsoft.com/office/officeart/2005/8/layout/vList2"/>
    <dgm:cxn modelId="{0FA093B7-A618-45D7-9E6A-368BB82267D1}" srcId="{2A871C51-9C72-4795-B505-A7308586A200}" destId="{0AE54073-6704-4383-9112-878C205849A6}" srcOrd="2" destOrd="0" parTransId="{A0CBA8D0-F755-4EC6-B469-EB2C18A71CE9}" sibTransId="{72F4E95C-3C2E-4C1E-8FAD-2A18F054D729}"/>
    <dgm:cxn modelId="{157BC9F5-EB0A-445A-8098-82D0EC357F54}" srcId="{2A871C51-9C72-4795-B505-A7308586A200}" destId="{53A801A0-221D-4DAD-8A53-42B58BB76630}" srcOrd="0" destOrd="0" parTransId="{C425025F-5815-4919-BF6E-3F332B461C17}" sibTransId="{4360F840-EE4A-4081-8013-EBEDE5623E77}"/>
    <dgm:cxn modelId="{184475FF-7BFA-438C-9303-81705C933929}" srcId="{C448186E-D5FC-4812-BF09-58F8D2C06BAF}" destId="{2A871C51-9C72-4795-B505-A7308586A200}" srcOrd="0" destOrd="0" parTransId="{A000DDCC-2EF7-488A-BFBD-7A86AEE5D0B2}" sibTransId="{77074A12-6310-488B-A026-7307E88D1666}"/>
    <dgm:cxn modelId="{72B281E2-48FA-46EE-80CC-52556220B80F}" type="presParOf" srcId="{5B38A009-9CE6-4FA0-9981-F6DC599044CA}" destId="{895FC671-4897-49C0-B42E-8A1D756C8D4B}" srcOrd="0" destOrd="0" presId="urn:microsoft.com/office/officeart/2005/8/layout/vList2"/>
    <dgm:cxn modelId="{171EFD21-4400-44A6-88D7-3529B1546C28}" type="presParOf" srcId="{5B38A009-9CE6-4FA0-9981-F6DC599044CA}" destId="{1A8BDCFC-F2BC-4226-83AA-99EB9DCE143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FC671-4897-49C0-B42E-8A1D756C8D4B}">
      <dsp:nvSpPr>
        <dsp:cNvPr id="0" name=""/>
        <dsp:cNvSpPr/>
      </dsp:nvSpPr>
      <dsp:spPr>
        <a:xfrm>
          <a:off x="0" y="14766"/>
          <a:ext cx="4186979"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Types of Care We Provide </a:t>
          </a:r>
          <a:endParaRPr lang="en-US" sz="1900" kern="1200" dirty="0"/>
        </a:p>
      </dsp:txBody>
      <dsp:txXfrm>
        <a:off x="22246" y="37012"/>
        <a:ext cx="4142487" cy="411223"/>
      </dsp:txXfrm>
    </dsp:sp>
    <dsp:sp modelId="{1A8BDCFC-F2BC-4226-83AA-99EB9DCE143D}">
      <dsp:nvSpPr>
        <dsp:cNvPr id="0" name=""/>
        <dsp:cNvSpPr/>
      </dsp:nvSpPr>
      <dsp:spPr>
        <a:xfrm>
          <a:off x="0" y="470481"/>
          <a:ext cx="4186979" cy="1042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937"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Ophthalmology</a:t>
          </a:r>
        </a:p>
        <a:p>
          <a:pPr marL="114300" lvl="1" indent="-114300" algn="l" defTabSz="666750">
            <a:lnSpc>
              <a:spcPct val="90000"/>
            </a:lnSpc>
            <a:spcBef>
              <a:spcPct val="0"/>
            </a:spcBef>
            <a:spcAft>
              <a:spcPct val="20000"/>
            </a:spcAft>
            <a:buChar char="•"/>
          </a:pPr>
          <a:r>
            <a:rPr lang="en-US" sz="1500" kern="1200"/>
            <a:t>Otolaryngology – Head and Neck Surgery</a:t>
          </a:r>
        </a:p>
        <a:p>
          <a:pPr marL="114300" lvl="1" indent="-114300" algn="l" defTabSz="666750">
            <a:lnSpc>
              <a:spcPct val="90000"/>
            </a:lnSpc>
            <a:spcBef>
              <a:spcPct val="0"/>
            </a:spcBef>
            <a:spcAft>
              <a:spcPct val="20000"/>
            </a:spcAft>
            <a:buChar char="•"/>
          </a:pPr>
          <a:r>
            <a:rPr lang="en-US" sz="1500" kern="1200"/>
            <a:t>Anesthesiology  </a:t>
          </a:r>
        </a:p>
        <a:p>
          <a:pPr marL="114300" lvl="1" indent="-114300" algn="l" defTabSz="666750">
            <a:lnSpc>
              <a:spcPct val="90000"/>
            </a:lnSpc>
            <a:spcBef>
              <a:spcPct val="0"/>
            </a:spcBef>
            <a:spcAft>
              <a:spcPct val="20000"/>
            </a:spcAft>
            <a:buChar char="•"/>
          </a:pPr>
          <a:r>
            <a:rPr lang="en-US" sz="1500" kern="1200"/>
            <a:t>Radiology</a:t>
          </a:r>
        </a:p>
      </dsp:txBody>
      <dsp:txXfrm>
        <a:off x="0" y="470481"/>
        <a:ext cx="4186979" cy="104224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C5EBC8-FD8E-416C-9258-8366F88A6C78}" type="datetimeFigureOut">
              <a:rPr lang="en-US" smtClean="0"/>
              <a:t>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687DCF-BE91-4487-8D3C-DBAD64F53AA0}" type="slidenum">
              <a:rPr lang="en-US" smtClean="0"/>
              <a:t>‹#›</a:t>
            </a:fld>
            <a:endParaRPr lang="en-US"/>
          </a:p>
        </p:txBody>
      </p:sp>
    </p:spTree>
    <p:extLst>
      <p:ext uri="{BB962C8B-B14F-4D97-AF65-F5344CB8AC3E}">
        <p14:creationId xmlns:p14="http://schemas.microsoft.com/office/powerpoint/2010/main" val="1031080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451093-A211-403B-A93C-22C9D24BEC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495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Rubik"/>
              </a:rPr>
              <a:t>Meet our COACH team, Monica Chhay is your main point of contact for the COACH program, we encourage you to reach out to her with any questions and concerns. Alexse La-</a:t>
            </a:r>
            <a:r>
              <a:rPr lang="en-US" b="0" i="0" dirty="0" err="1">
                <a:effectLst/>
                <a:latin typeface="Rubik"/>
              </a:rPr>
              <a:t>gair</a:t>
            </a:r>
            <a:r>
              <a:rPr lang="en-US" b="0" i="0" dirty="0">
                <a:effectLst/>
                <a:latin typeface="Rubik"/>
              </a:rPr>
              <a:t> supports areas of Work-based Learning Plan and so much more. Tracey Fils-Ahh may is our Career Navigator supporting interns with their long term goals. If you are looking to create a long term strategy for entry level opportunities in your department please reach out to Florette Louis-saint.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Rubik"/>
              </a:rPr>
              <a:t>The coach program Provide Summer Employment opportunities to Boston Area students and builds a future pipeline, of diverse, qualified individuals, for the healthcare field. And introduces a path for career opportunities at Boston Children's Hospital.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metrics changes every year, but as of January 2024. The COACH program has hired over 700 interns, provided over 1000 internship opportunities and has worked with over 10 partners since the program’s inception in 2007.</a:t>
            </a:r>
          </a:p>
        </p:txBody>
      </p:sp>
      <p:sp>
        <p:nvSpPr>
          <p:cNvPr id="4" name="Slide Number Placeholder 3"/>
          <p:cNvSpPr>
            <a:spLocks noGrp="1"/>
          </p:cNvSpPr>
          <p:nvPr>
            <p:ph type="sldNum" sz="quarter" idx="10"/>
          </p:nvPr>
        </p:nvSpPr>
        <p:spPr/>
        <p:txBody>
          <a:bodyPr/>
          <a:lstStyle/>
          <a:p>
            <a:fld id="{F7021451-1387-4CA6-816F-3879F97B5CBC}" type="slidenum">
              <a:rPr lang="en-US" smtClean="0"/>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high school program runs anywhere between six to seven weeks. Interns work 27 hours in host departments, Monday through Thursday. in-person or hybrid.</a:t>
            </a:r>
          </a:p>
        </p:txBody>
      </p:sp>
      <p:sp>
        <p:nvSpPr>
          <p:cNvPr id="4" name="Slide Number Placeholder 3"/>
          <p:cNvSpPr>
            <a:spLocks noGrp="1"/>
          </p:cNvSpPr>
          <p:nvPr>
            <p:ph type="sldNum" sz="quarter" idx="10"/>
          </p:nvPr>
        </p:nvSpPr>
        <p:spPr/>
        <p:txBody>
          <a:bodyPr/>
          <a:lstStyle/>
          <a:p>
            <a:fld id="{F7021451-1387-4CA6-816F-3879F97B5CBC}" type="slidenum">
              <a:rPr lang="en-US" smtClean="0"/>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Kristin</a:t>
            </a:r>
          </a:p>
        </p:txBody>
      </p:sp>
      <p:sp>
        <p:nvSpPr>
          <p:cNvPr id="4" name="Slide Number Placeholder 3"/>
          <p:cNvSpPr>
            <a:spLocks noGrp="1"/>
          </p:cNvSpPr>
          <p:nvPr>
            <p:ph type="sldNum" sz="quarter" idx="10"/>
          </p:nvPr>
        </p:nvSpPr>
        <p:spPr/>
        <p:txBody>
          <a:bodyPr/>
          <a:lstStyle/>
          <a:p>
            <a:fld id="{7117CD70-07C8-4CF6-8B46-3971032158FB}" type="slidenum">
              <a:rPr lang="en-US" altLang="en-US" smtClean="0"/>
              <a:pPr/>
              <a:t>35</a:t>
            </a:fld>
            <a:endParaRPr lang="en-US" altLang="en-US" dirty="0"/>
          </a:p>
        </p:txBody>
      </p:sp>
    </p:spTree>
    <p:extLst>
      <p:ext uri="{BB962C8B-B14F-4D97-AF65-F5344CB8AC3E}">
        <p14:creationId xmlns:p14="http://schemas.microsoft.com/office/powerpoint/2010/main" val="3220007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The COACH intern journey plays a crucial role in our overall process. Here, you'll find a snapshot of the coach journey for two interns, spanning from their initial summer in 2018 to their graduation from the undergraduate program. The blend of experiences during both summers and the academic year, along with exposure to diverse departments, has empowered each of these individuals with a wealth of opportunities to thrive.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Sarah</a:t>
            </a:r>
          </a:p>
        </p:txBody>
      </p:sp>
      <p:sp>
        <p:nvSpPr>
          <p:cNvPr id="4" name="Slide Number Placeholder 3"/>
          <p:cNvSpPr>
            <a:spLocks noGrp="1"/>
          </p:cNvSpPr>
          <p:nvPr>
            <p:ph type="sldNum" sz="quarter" idx="10"/>
          </p:nvPr>
        </p:nvSpPr>
        <p:spPr/>
        <p:txBody>
          <a:bodyPr/>
          <a:lstStyle/>
          <a:p>
            <a:fld id="{7117CD70-07C8-4CF6-8B46-3971032158FB}" type="slidenum">
              <a:rPr lang="en-US" altLang="en-US" smtClean="0"/>
              <a:pPr/>
              <a:t>38</a:t>
            </a:fld>
            <a:endParaRPr lang="en-US" altLang="en-US"/>
          </a:p>
        </p:txBody>
      </p:sp>
    </p:spTree>
    <p:extLst>
      <p:ext uri="{BB962C8B-B14F-4D97-AF65-F5344CB8AC3E}">
        <p14:creationId xmlns:p14="http://schemas.microsoft.com/office/powerpoint/2010/main" val="2405309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366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034A7-9452-C54E-A651-2368A5969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760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Neil to do welcome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451093-A211-403B-A93C-22C9D24BEC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832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451093-A211-403B-A93C-22C9D24BEC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778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Neil to do welcome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451093-A211-403B-A93C-22C9D24BEC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94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Neil to do welcome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451093-A211-403B-A93C-22C9D24BEC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915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451093-A211-403B-A93C-22C9D24BEC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534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451093-A211-403B-A93C-22C9D24BEC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537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687DCF-BE91-4487-8D3C-DBAD64F53AA0}" type="slidenum">
              <a:rPr lang="en-US" smtClean="0"/>
              <a:t>14</a:t>
            </a:fld>
            <a:endParaRPr lang="en-US"/>
          </a:p>
        </p:txBody>
      </p:sp>
    </p:spTree>
    <p:extLst>
      <p:ext uri="{BB962C8B-B14F-4D97-AF65-F5344CB8AC3E}">
        <p14:creationId xmlns:p14="http://schemas.microsoft.com/office/powerpoint/2010/main" val="2535037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687DCF-BE91-4487-8D3C-DBAD64F53AA0}" type="slidenum">
              <a:rPr lang="en-US" smtClean="0"/>
              <a:t>15</a:t>
            </a:fld>
            <a:endParaRPr lang="en-US"/>
          </a:p>
        </p:txBody>
      </p:sp>
    </p:spTree>
    <p:extLst>
      <p:ext uri="{BB962C8B-B14F-4D97-AF65-F5344CB8AC3E}">
        <p14:creationId xmlns:p14="http://schemas.microsoft.com/office/powerpoint/2010/main" val="1106420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types of care that we provide are broken</a:t>
            </a:r>
            <a:r>
              <a:rPr lang="en-US" baseline="0" dirty="0"/>
              <a:t> into four categories: ophthalmology, otolaryngology, radiology, and anesthesiology and surgery. While the majority of the clinical care is provided by doctors, radiologists, anesthesiologists, CRNAs, and Registered Nurses, our world-class specialty care is directly or indirectly dependent upon you, as well. It takes a great team to provide great care, and we all play a part in the process.</a:t>
            </a:r>
            <a:endParaRPr lang="en-US" dirty="0"/>
          </a:p>
        </p:txBody>
      </p:sp>
      <p:sp>
        <p:nvSpPr>
          <p:cNvPr id="4" name="Slide Number Placeholder 3"/>
          <p:cNvSpPr>
            <a:spLocks noGrp="1"/>
          </p:cNvSpPr>
          <p:nvPr>
            <p:ph type="sldNum" sz="quarter" idx="10"/>
          </p:nvPr>
        </p:nvSpPr>
        <p:spPr/>
        <p:txBody>
          <a:bodyPr/>
          <a:lstStyle/>
          <a:p>
            <a:fld id="{D2BDD771-6731-4A4C-8176-291990491CB1}" type="slidenum">
              <a:rPr lang="en-US" smtClean="0"/>
              <a:t>27</a:t>
            </a:fld>
            <a:endParaRPr lang="en-US" dirty="0"/>
          </a:p>
        </p:txBody>
      </p:sp>
    </p:spTree>
    <p:extLst>
      <p:ext uri="{BB962C8B-B14F-4D97-AF65-F5344CB8AC3E}">
        <p14:creationId xmlns:p14="http://schemas.microsoft.com/office/powerpoint/2010/main" val="64532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Sarah</a:t>
            </a:r>
          </a:p>
        </p:txBody>
      </p:sp>
      <p:sp>
        <p:nvSpPr>
          <p:cNvPr id="4" name="Slide Number Placeholder 3"/>
          <p:cNvSpPr>
            <a:spLocks noGrp="1"/>
          </p:cNvSpPr>
          <p:nvPr>
            <p:ph type="sldNum" sz="quarter" idx="10"/>
          </p:nvPr>
        </p:nvSpPr>
        <p:spPr/>
        <p:txBody>
          <a:bodyPr/>
          <a:lstStyle/>
          <a:p>
            <a:fld id="{7117CD70-07C8-4CF6-8B46-3971032158FB}" type="slidenum">
              <a:rPr lang="en-US" altLang="en-US" smtClean="0"/>
              <a:pPr/>
              <a:t>29</a:t>
            </a:fld>
            <a:endParaRPr lang="en-US" altLang="en-US"/>
          </a:p>
        </p:txBody>
      </p:sp>
    </p:spTree>
    <p:extLst>
      <p:ext uri="{BB962C8B-B14F-4D97-AF65-F5344CB8AC3E}">
        <p14:creationId xmlns:p14="http://schemas.microsoft.com/office/powerpoint/2010/main" val="2735145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Sarah</a:t>
            </a:r>
          </a:p>
        </p:txBody>
      </p:sp>
      <p:sp>
        <p:nvSpPr>
          <p:cNvPr id="4" name="Slide Number Placeholder 3"/>
          <p:cNvSpPr>
            <a:spLocks noGrp="1"/>
          </p:cNvSpPr>
          <p:nvPr>
            <p:ph type="sldNum" sz="quarter" idx="10"/>
          </p:nvPr>
        </p:nvSpPr>
        <p:spPr/>
        <p:txBody>
          <a:bodyPr/>
          <a:lstStyle/>
          <a:p>
            <a:fld id="{7117CD70-07C8-4CF6-8B46-3971032158FB}" type="slidenum">
              <a:rPr lang="en-US" altLang="en-US" smtClean="0"/>
              <a:pPr/>
              <a:t>30</a:t>
            </a:fld>
            <a:endParaRPr lang="en-US" altLang="en-US"/>
          </a:p>
        </p:txBody>
      </p:sp>
    </p:spTree>
    <p:extLst>
      <p:ext uri="{BB962C8B-B14F-4D97-AF65-F5344CB8AC3E}">
        <p14:creationId xmlns:p14="http://schemas.microsoft.com/office/powerpoint/2010/main" val="20444283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7.xml"/><Relationship Id="rId1" Type="http://schemas.openxmlformats.org/officeDocument/2006/relationships/tags" Target="../tags/tag6.xml"/><Relationship Id="rId4" Type="http://schemas.openxmlformats.org/officeDocument/2006/relationships/image" Target="../media/image14.emf"/></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1.xml"/><Relationship Id="rId4" Type="http://schemas.openxmlformats.org/officeDocument/2006/relationships/image" Target="../media/image14.emf"/></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B0B357-D9B0-4211-8B79-5EF3C2F15E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024"/>
          <a:stretch/>
        </p:blipFill>
        <p:spPr>
          <a:xfrm>
            <a:off x="-1" y="0"/>
            <a:ext cx="12192001" cy="6858000"/>
          </a:xfrm>
          <a:prstGeom prst="rect">
            <a:avLst/>
          </a:prstGeom>
        </p:spPr>
      </p:pic>
      <p:sp>
        <p:nvSpPr>
          <p:cNvPr id="2" name="Title 1"/>
          <p:cNvSpPr>
            <a:spLocks noGrp="1"/>
          </p:cNvSpPr>
          <p:nvPr>
            <p:ph type="ctrTitle"/>
          </p:nvPr>
        </p:nvSpPr>
        <p:spPr>
          <a:xfrm>
            <a:off x="576001" y="1606523"/>
            <a:ext cx="7888076" cy="1050505"/>
          </a:xfrm>
        </p:spPr>
        <p:txBody>
          <a:bodyPr anchor="t"/>
          <a:lstStyle>
            <a:lvl1pPr algn="l">
              <a:lnSpc>
                <a:spcPts val="3600"/>
              </a:lnSpc>
              <a:defRPr sz="3600" b="1" cap="all" baseline="0">
                <a:solidFill>
                  <a:schemeClr val="tx2"/>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76000" y="2649904"/>
            <a:ext cx="7866856" cy="1050505"/>
          </a:xfrm>
        </p:spPr>
        <p:txBody>
          <a:bodyPr/>
          <a:lstStyle>
            <a:lvl1pPr marL="0" indent="0" algn="l">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 close up of a logo&#10;&#10;Description automatically generated">
            <a:extLst>
              <a:ext uri="{FF2B5EF4-FFF2-40B4-BE49-F238E27FC236}">
                <a16:creationId xmlns:a16="http://schemas.microsoft.com/office/drawing/2014/main" id="{02D38D68-A18B-4F79-A2EE-A9DD7BD48F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6645" y="5605200"/>
            <a:ext cx="5076311" cy="900000"/>
          </a:xfrm>
          <a:prstGeom prst="rect">
            <a:avLst/>
          </a:prstGeom>
        </p:spPr>
      </p:pic>
    </p:spTree>
    <p:extLst>
      <p:ext uri="{BB962C8B-B14F-4D97-AF65-F5344CB8AC3E}">
        <p14:creationId xmlns:p14="http://schemas.microsoft.com/office/powerpoint/2010/main" val="173312637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2 Column">
    <p:spTree>
      <p:nvGrpSpPr>
        <p:cNvPr id="1" name=""/>
        <p:cNvGrpSpPr/>
        <p:nvPr/>
      </p:nvGrpSpPr>
      <p:grpSpPr>
        <a:xfrm>
          <a:off x="0" y="0"/>
          <a:ext cx="0" cy="0"/>
          <a:chOff x="0" y="0"/>
          <a:chExt cx="0" cy="0"/>
        </a:xfrm>
      </p:grpSpPr>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3" name="Content Placeholder 2"/>
          <p:cNvSpPr>
            <a:spLocks noGrp="1"/>
          </p:cNvSpPr>
          <p:nvPr>
            <p:ph idx="1"/>
          </p:nvPr>
        </p:nvSpPr>
        <p:spPr>
          <a:xfrm>
            <a:off x="575733" y="1246907"/>
            <a:ext cx="11040532" cy="4930056"/>
          </a:xfrm>
        </p:spPr>
        <p:txBody>
          <a:bodyPr numCol="2" spcCol="288000" rtlCol="0"/>
          <a:lstStyle>
            <a:lvl2pPr marL="179388" indent="-179388">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14" name="Straight Connector 13">
            <a:extLst>
              <a:ext uri="{FF2B5EF4-FFF2-40B4-BE49-F238E27FC236}">
                <a16:creationId xmlns:a16="http://schemas.microsoft.com/office/drawing/2014/main" id="{C0616A2C-253A-4115-ACDD-BC151D2897C0}"/>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D6E512F-17E5-411B-AD21-A17ACDD08764}"/>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logo&#10;&#10;Description automatically generated">
            <a:extLst>
              <a:ext uri="{FF2B5EF4-FFF2-40B4-BE49-F238E27FC236}">
                <a16:creationId xmlns:a16="http://schemas.microsoft.com/office/drawing/2014/main" id="{9D0019C1-45CB-4DBB-BA19-26B23D9B75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2108582960"/>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Mass General for Childr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0" name="Graphic 9">
            <a:extLst>
              <a:ext uri="{FF2B5EF4-FFF2-40B4-BE49-F238E27FC236}">
                <a16:creationId xmlns:a16="http://schemas.microsoft.com/office/drawing/2014/main" id="{B84F40C2-47BF-1D45-8046-56E657973F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575304" cy="438150"/>
          </a:xfrm>
          <a:prstGeom prst="rect">
            <a:avLst/>
          </a:prstGeom>
        </p:spPr>
      </p:pic>
    </p:spTree>
    <p:extLst>
      <p:ext uri="{BB962C8B-B14F-4D97-AF65-F5344CB8AC3E}">
        <p14:creationId xmlns:p14="http://schemas.microsoft.com/office/powerpoint/2010/main" val="1665023987"/>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 Brigham and Women's Faulkner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3B844704-BF7D-2C4C-9CD5-FBF2A5681B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557778" cy="455676"/>
          </a:xfrm>
          <a:prstGeom prst="rect">
            <a:avLst/>
          </a:prstGeom>
        </p:spPr>
      </p:pic>
    </p:spTree>
    <p:extLst>
      <p:ext uri="{BB962C8B-B14F-4D97-AF65-F5344CB8AC3E}">
        <p14:creationId xmlns:p14="http://schemas.microsoft.com/office/powerpoint/2010/main" val="186208048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Slide: Cooley Dickinson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BF998455-46E5-2646-9BCC-E190015AD4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952396910"/>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Slide: Martha's Vineyard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1AED8FAB-528C-7842-922E-B45D0D662D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859838324"/>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Wentworth-Douglass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19748CD2-297A-4B40-85A7-E1097F3D7A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4170795457"/>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Slide: Nantucket Cottage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1AAB035D-C24A-5848-BA09-4028CB4638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601465543"/>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Newton-Wellesley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0677DBBC-8D99-FC41-92FA-B23927748B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709274116"/>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Slide: Salem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6BD23AD4-54C3-F348-8666-D1E07B95DC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203187776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Slide: Urgent Car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D292CBA6-E9F4-4B47-BCEB-F05290DF28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399803721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Slide: Home Car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5DF6FCAD-1764-CF41-B397-F9A62A2D6C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38150"/>
          </a:xfrm>
          <a:prstGeom prst="rect">
            <a:avLst/>
          </a:prstGeom>
        </p:spPr>
      </p:pic>
    </p:spTree>
    <p:extLst>
      <p:ext uri="{BB962C8B-B14F-4D97-AF65-F5344CB8AC3E}">
        <p14:creationId xmlns:p14="http://schemas.microsoft.com/office/powerpoint/2010/main" val="2106105375"/>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ngle and 2 Column">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3" y="1246907"/>
            <a:ext cx="3424099" cy="4930056"/>
          </a:xfrm>
        </p:spPr>
        <p:txBody>
          <a:bodyPr/>
          <a:lstStyle>
            <a:lvl1pPr>
              <a:defRPr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3" name="Content Placeholder 2"/>
          <p:cNvSpPr>
            <a:spLocks noGrp="1"/>
          </p:cNvSpPr>
          <p:nvPr>
            <p:ph idx="1"/>
          </p:nvPr>
        </p:nvSpPr>
        <p:spPr>
          <a:xfrm>
            <a:off x="5147730" y="1246907"/>
            <a:ext cx="6468532" cy="4930056"/>
          </a:xfrm>
        </p:spPr>
        <p:txBody>
          <a:bodyPr numCol="2" spcCol="28800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19" name="Straight Connector 18">
            <a:extLst>
              <a:ext uri="{FF2B5EF4-FFF2-40B4-BE49-F238E27FC236}">
                <a16:creationId xmlns:a16="http://schemas.microsoft.com/office/drawing/2014/main" id="{34545784-DA6F-4415-AA23-E8DDB87FEAD7}"/>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FA526A5-3A4C-48F8-B3E5-74E7301C7588}"/>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descr="A close up of a logo&#10;&#10;Description automatically generated">
            <a:extLst>
              <a:ext uri="{FF2B5EF4-FFF2-40B4-BE49-F238E27FC236}">
                <a16:creationId xmlns:a16="http://schemas.microsoft.com/office/drawing/2014/main" id="{13A307E2-DB4C-43C4-ADD2-FB2239478B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3644472838"/>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Slide: Healthcare Cent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0" name="Graphic 9">
            <a:extLst>
              <a:ext uri="{FF2B5EF4-FFF2-40B4-BE49-F238E27FC236}">
                <a16:creationId xmlns:a16="http://schemas.microsoft.com/office/drawing/2014/main" id="{055F566E-71D8-904F-A69E-F75E351690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38150"/>
          </a:xfrm>
          <a:prstGeom prst="rect">
            <a:avLst/>
          </a:prstGeom>
        </p:spPr>
      </p:pic>
    </p:spTree>
    <p:extLst>
      <p:ext uri="{BB962C8B-B14F-4D97-AF65-F5344CB8AC3E}">
        <p14:creationId xmlns:p14="http://schemas.microsoft.com/office/powerpoint/2010/main" val="2104119093"/>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dirty="0"/>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r>
              <a:rPr lang="en-US"/>
              <a:t>Confidential—do not copy or distribute</a:t>
            </a:r>
          </a:p>
        </p:txBody>
      </p:sp>
    </p:spTree>
    <p:extLst>
      <p:ext uri="{BB962C8B-B14F-4D97-AF65-F5344CB8AC3E}">
        <p14:creationId xmlns:p14="http://schemas.microsoft.com/office/powerpoint/2010/main" val="2988915960"/>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Graphic 9">
            <a:extLst>
              <a:ext uri="{FF2B5EF4-FFF2-40B4-BE49-F238E27FC236}">
                <a16:creationId xmlns:a16="http://schemas.microsoft.com/office/drawing/2014/main" id="{2AD5D98F-B901-4040-88CE-DBE6B1D776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06424" y="635936"/>
            <a:ext cx="3172963" cy="439960"/>
          </a:xfrm>
          <a:prstGeom prst="rect">
            <a:avLst/>
          </a:prstGeom>
        </p:spPr>
      </p:pic>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10922519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4072558646"/>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7C3BE6-2E2A-4A2D-A3F5-C50D273712DB}"/>
              </a:ext>
            </a:extLst>
          </p:cNvPr>
          <p:cNvSpPr>
            <a:spLocks noGrp="1"/>
          </p:cNvSpPr>
          <p:nvPr>
            <p:ph sz="half" idx="2" hasCustomPrompt="1"/>
          </p:nvPr>
        </p:nvSpPr>
        <p:spPr>
          <a:xfrm>
            <a:off x="640079" y="2029842"/>
            <a:ext cx="5184648" cy="371532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8B75C9D9-E2F8-49F1-974F-B06A783A1E17}"/>
              </a:ext>
            </a:extLst>
          </p:cNvPr>
          <p:cNvSpPr>
            <a:spLocks noGrp="1"/>
          </p:cNvSpPr>
          <p:nvPr>
            <p:ph type="body" idx="1" hasCustomPrompt="1"/>
          </p:nvPr>
        </p:nvSpPr>
        <p:spPr>
          <a:xfrm>
            <a:off x="640079" y="1719072"/>
            <a:ext cx="5184648"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headline</a:t>
            </a:r>
          </a:p>
        </p:txBody>
      </p:sp>
      <p:sp>
        <p:nvSpPr>
          <p:cNvPr id="5" name="Text Placeholder 4">
            <a:extLst>
              <a:ext uri="{FF2B5EF4-FFF2-40B4-BE49-F238E27FC236}">
                <a16:creationId xmlns:a16="http://schemas.microsoft.com/office/drawing/2014/main" id="{5B17A10F-FA16-489F-B6F5-AF30FC09B40C}"/>
              </a:ext>
            </a:extLst>
          </p:cNvPr>
          <p:cNvSpPr>
            <a:spLocks noGrp="1"/>
          </p:cNvSpPr>
          <p:nvPr>
            <p:ph type="body" sz="quarter" idx="3" hasCustomPrompt="1"/>
          </p:nvPr>
        </p:nvSpPr>
        <p:spPr>
          <a:xfrm>
            <a:off x="6361112" y="1719072"/>
            <a:ext cx="5183188" cy="310770"/>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headline</a:t>
            </a:r>
          </a:p>
        </p:txBody>
      </p:sp>
      <p:sp>
        <p:nvSpPr>
          <p:cNvPr id="6" name="Content Placeholder 5">
            <a:extLst>
              <a:ext uri="{FF2B5EF4-FFF2-40B4-BE49-F238E27FC236}">
                <a16:creationId xmlns:a16="http://schemas.microsoft.com/office/drawing/2014/main" id="{D28EC26D-D076-400E-AA91-3DB2533CB7BA}"/>
              </a:ext>
            </a:extLst>
          </p:cNvPr>
          <p:cNvSpPr>
            <a:spLocks noGrp="1"/>
          </p:cNvSpPr>
          <p:nvPr>
            <p:ph sz="quarter" idx="4" hasCustomPrompt="1"/>
          </p:nvPr>
        </p:nvSpPr>
        <p:spPr>
          <a:xfrm>
            <a:off x="6361112" y="2029842"/>
            <a:ext cx="5183188" cy="371532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3EECB684-FDD4-594C-98A0-429D85877AE8}"/>
              </a:ext>
            </a:extLst>
          </p:cNvPr>
          <p:cNvSpPr>
            <a:spLocks noGrp="1"/>
          </p:cNvSpPr>
          <p:nvPr>
            <p:ph type="title" hasCustomPrompt="1"/>
          </p:nvPr>
        </p:nvSpPr>
        <p:spPr/>
        <p:txBody>
          <a:bodyPr/>
          <a:lstStyle/>
          <a:p>
            <a:r>
              <a:rPr lang="en-US" dirty="0"/>
              <a:t>Click to edit title</a:t>
            </a:r>
          </a:p>
        </p:txBody>
      </p:sp>
      <p:sp>
        <p:nvSpPr>
          <p:cNvPr id="9" name="Text Placeholder 11">
            <a:extLst>
              <a:ext uri="{FF2B5EF4-FFF2-40B4-BE49-F238E27FC236}">
                <a16:creationId xmlns:a16="http://schemas.microsoft.com/office/drawing/2014/main" id="{B608995E-8074-C54D-B812-031E33AAB352}"/>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7" name="Footer Placeholder 6">
            <a:extLst>
              <a:ext uri="{FF2B5EF4-FFF2-40B4-BE49-F238E27FC236}">
                <a16:creationId xmlns:a16="http://schemas.microsoft.com/office/drawing/2014/main" id="{EA610992-4247-0644-B81C-8D5480478CA0}"/>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62287065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extLst>
    <p:ext uri="{DCECCB84-F9BA-43D5-87BE-67443E8EF086}">
      <p15:sldGuideLst xmlns:p15="http://schemas.microsoft.com/office/powerpoint/2012/main">
        <p15:guide id="2" pos="401">
          <p15:clr>
            <a:srgbClr val="FBAE40"/>
          </p15:clr>
        </p15:guide>
        <p15:guide id="3" pos="7274">
          <p15:clr>
            <a:srgbClr val="FBAE40"/>
          </p15:clr>
        </p15:guide>
        <p15:guide id="5" pos="3997">
          <p15:clr>
            <a:srgbClr val="FBAE40"/>
          </p15:clr>
        </p15:guide>
        <p15:guide id="6" pos="3678">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dirty="0"/>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3241284442"/>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89"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dirty="0"/>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6B01DFA6-8F9A-4F40-94EB-5AC4A5BBC72C}"/>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397920870"/>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wo content o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705231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dirty="0"/>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6C2CE710-5EBE-7347-8470-8ABE73F49B4A}"/>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1706735413"/>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hree char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9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6" name="Text Placeholder 2">
            <a:extLst>
              <a:ext uri="{FF2B5EF4-FFF2-40B4-BE49-F238E27FC236}">
                <a16:creationId xmlns:a16="http://schemas.microsoft.com/office/drawing/2014/main" id="{1B7D6A64-436E-B549-A738-5BD4E26E780C}"/>
              </a:ext>
            </a:extLst>
          </p:cNvPr>
          <p:cNvSpPr>
            <a:spLocks noGrp="1"/>
          </p:cNvSpPr>
          <p:nvPr>
            <p:ph type="body" idx="11" hasCustomPrompt="1"/>
          </p:nvPr>
        </p:nvSpPr>
        <p:spPr>
          <a:xfrm>
            <a:off x="640081"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C9952872-2D99-6A44-AF8E-4C81084A6F5D}"/>
              </a:ext>
            </a:extLst>
          </p:cNvPr>
          <p:cNvSpPr>
            <a:spLocks noGrp="1"/>
          </p:cNvSpPr>
          <p:nvPr>
            <p:ph type="body" idx="12" hasCustomPrompt="1"/>
          </p:nvPr>
        </p:nvSpPr>
        <p:spPr>
          <a:xfrm>
            <a:off x="449199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10" name="Text Placeholder 2">
            <a:extLst>
              <a:ext uri="{FF2B5EF4-FFF2-40B4-BE49-F238E27FC236}">
                <a16:creationId xmlns:a16="http://schemas.microsoft.com/office/drawing/2014/main" id="{1F3B5EBD-761F-0640-A0DD-A2788D2EC789}"/>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13" name="Text Placeholder 11">
            <a:extLst>
              <a:ext uri="{FF2B5EF4-FFF2-40B4-BE49-F238E27FC236}">
                <a16:creationId xmlns:a16="http://schemas.microsoft.com/office/drawing/2014/main" id="{EBDA8CCF-CB0C-BA45-8FC4-6297C0E0A914}"/>
              </a:ext>
            </a:extLst>
          </p:cNvPr>
          <p:cNvSpPr>
            <a:spLocks noGrp="1"/>
          </p:cNvSpPr>
          <p:nvPr>
            <p:ph type="body" sz="quarter" idx="15" hasCustomPrompt="1"/>
          </p:nvPr>
        </p:nvSpPr>
        <p:spPr>
          <a:xfrm>
            <a:off x="449199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4" name="Text Placeholder 11">
            <a:extLst>
              <a:ext uri="{FF2B5EF4-FFF2-40B4-BE49-F238E27FC236}">
                <a16:creationId xmlns:a16="http://schemas.microsoft.com/office/drawing/2014/main" id="{BA7599CD-99BD-894F-B372-42E0EEA2CEA1}"/>
              </a:ext>
            </a:extLst>
          </p:cNvPr>
          <p:cNvSpPr>
            <a:spLocks noGrp="1"/>
          </p:cNvSpPr>
          <p:nvPr>
            <p:ph type="body" sz="quarter" idx="16" hasCustomPrompt="1"/>
          </p:nvPr>
        </p:nvSpPr>
        <p:spPr>
          <a:xfrm>
            <a:off x="834390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2" name="Text Placeholder 11">
            <a:extLst>
              <a:ext uri="{FF2B5EF4-FFF2-40B4-BE49-F238E27FC236}">
                <a16:creationId xmlns:a16="http://schemas.microsoft.com/office/drawing/2014/main" id="{4FDCCCC4-4E98-AF48-BBF9-0C662158A29D}"/>
              </a:ext>
            </a:extLst>
          </p:cNvPr>
          <p:cNvSpPr>
            <a:spLocks noGrp="1"/>
          </p:cNvSpPr>
          <p:nvPr>
            <p:ph type="body" sz="quarter" idx="14" hasCustomPrompt="1"/>
          </p:nvPr>
        </p:nvSpPr>
        <p:spPr>
          <a:xfrm>
            <a:off x="639762"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5" name="Title 4">
            <a:extLst>
              <a:ext uri="{FF2B5EF4-FFF2-40B4-BE49-F238E27FC236}">
                <a16:creationId xmlns:a16="http://schemas.microsoft.com/office/drawing/2014/main" id="{0182F045-38A8-AF47-A713-4B59F2866823}"/>
              </a:ext>
            </a:extLst>
          </p:cNvPr>
          <p:cNvSpPr>
            <a:spLocks noGrp="1"/>
          </p:cNvSpPr>
          <p:nvPr>
            <p:ph type="title"/>
          </p:nvPr>
        </p:nvSpPr>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48BDEB4C-56D6-2044-957E-BC1323994ACD}"/>
              </a:ext>
            </a:extLst>
          </p:cNvPr>
          <p:cNvSpPr>
            <a:spLocks noGrp="1"/>
          </p:cNvSpPr>
          <p:nvPr>
            <p:ph type="body" sz="quarter" idx="17"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438188A1-BE1F-C149-9AF3-45615472F9AB}"/>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317225380"/>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extLst>
    <p:ext uri="{DCECCB84-F9BA-43D5-87BE-67443E8EF086}">
      <p15:sldGuideLst xmlns:p15="http://schemas.microsoft.com/office/powerpoint/2012/main">
        <p15:guide id="1" orient="horz" pos="1397">
          <p15:clr>
            <a:srgbClr val="FBAE40"/>
          </p15:clr>
        </p15:guide>
        <p15:guide id="3" pos="2421">
          <p15:clr>
            <a:srgbClr val="FBAE40"/>
          </p15:clr>
        </p15:guide>
        <p15:guide id="4" pos="4849">
          <p15:clr>
            <a:srgbClr val="FBAE40"/>
          </p15:clr>
        </p15:guide>
        <p15:guide id="6" orient="horz" pos="3086">
          <p15:clr>
            <a:srgbClr val="FBAE40"/>
          </p15:clr>
        </p15:guide>
        <p15:guide id="7" orient="horz" pos="3246">
          <p15:clr>
            <a:srgbClr val="FBAE40"/>
          </p15:clr>
        </p15:guide>
        <p15:guide id="10" pos="5250">
          <p15:clr>
            <a:srgbClr val="FBAE40"/>
          </p15:clr>
        </p15:guide>
        <p15:guide id="11" pos="2829">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Content / two charts">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CB66F7F6-8B6A-B445-A778-7A10C4FCF713}"/>
              </a:ext>
            </a:extLst>
          </p:cNvPr>
          <p:cNvSpPr>
            <a:spLocks noGrp="1"/>
          </p:cNvSpPr>
          <p:nvPr>
            <p:ph sz="half" idx="2" hasCustomPrompt="1"/>
          </p:nvPr>
        </p:nvSpPr>
        <p:spPr>
          <a:xfrm>
            <a:off x="4491989"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8" name="Content Placeholder 3">
            <a:extLst>
              <a:ext uri="{FF2B5EF4-FFF2-40B4-BE49-F238E27FC236}">
                <a16:creationId xmlns:a16="http://schemas.microsoft.com/office/drawing/2014/main" id="{C6C0EC67-5E7D-4248-962B-AE294DEFEA5C}"/>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9" name="Text Placeholder 2">
            <a:extLst>
              <a:ext uri="{FF2B5EF4-FFF2-40B4-BE49-F238E27FC236}">
                <a16:creationId xmlns:a16="http://schemas.microsoft.com/office/drawing/2014/main" id="{CEF9940F-D9D9-B343-B51A-10E10791BBBA}"/>
              </a:ext>
            </a:extLst>
          </p:cNvPr>
          <p:cNvSpPr>
            <a:spLocks noGrp="1"/>
          </p:cNvSpPr>
          <p:nvPr>
            <p:ph type="body" idx="12" hasCustomPrompt="1"/>
          </p:nvPr>
        </p:nvSpPr>
        <p:spPr>
          <a:xfrm>
            <a:off x="4491989"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chart title</a:t>
            </a:r>
          </a:p>
        </p:txBody>
      </p:sp>
      <p:sp>
        <p:nvSpPr>
          <p:cNvPr id="10" name="Text Placeholder 2">
            <a:extLst>
              <a:ext uri="{FF2B5EF4-FFF2-40B4-BE49-F238E27FC236}">
                <a16:creationId xmlns:a16="http://schemas.microsoft.com/office/drawing/2014/main" id="{8F6B0467-EE62-FA42-87FD-561619A6F8F5}"/>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chart title</a:t>
            </a:r>
          </a:p>
        </p:txBody>
      </p:sp>
      <p:sp>
        <p:nvSpPr>
          <p:cNvPr id="11" name="Text Placeholder 11">
            <a:extLst>
              <a:ext uri="{FF2B5EF4-FFF2-40B4-BE49-F238E27FC236}">
                <a16:creationId xmlns:a16="http://schemas.microsoft.com/office/drawing/2014/main" id="{9FF451F5-7748-C949-A955-B66D566CC117}"/>
              </a:ext>
            </a:extLst>
          </p:cNvPr>
          <p:cNvSpPr>
            <a:spLocks noGrp="1"/>
          </p:cNvSpPr>
          <p:nvPr>
            <p:ph type="body" sz="quarter" idx="15" hasCustomPrompt="1"/>
          </p:nvPr>
        </p:nvSpPr>
        <p:spPr>
          <a:xfrm>
            <a:off x="4491989"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2" name="Text Placeholder 11">
            <a:extLst>
              <a:ext uri="{FF2B5EF4-FFF2-40B4-BE49-F238E27FC236}">
                <a16:creationId xmlns:a16="http://schemas.microsoft.com/office/drawing/2014/main" id="{E6F2712F-0BAD-3D43-AA96-DAC8654C441C}"/>
              </a:ext>
            </a:extLst>
          </p:cNvPr>
          <p:cNvSpPr>
            <a:spLocks noGrp="1"/>
          </p:cNvSpPr>
          <p:nvPr>
            <p:ph type="body" sz="quarter" idx="16" hasCustomPrompt="1"/>
          </p:nvPr>
        </p:nvSpPr>
        <p:spPr>
          <a:xfrm>
            <a:off x="8343900"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7" name="Title 6">
            <a:extLst>
              <a:ext uri="{FF2B5EF4-FFF2-40B4-BE49-F238E27FC236}">
                <a16:creationId xmlns:a16="http://schemas.microsoft.com/office/drawing/2014/main" id="{707704E5-505F-E644-8B15-34742134EA48}"/>
              </a:ext>
            </a:extLst>
          </p:cNvPr>
          <p:cNvSpPr>
            <a:spLocks noGrp="1"/>
          </p:cNvSpPr>
          <p:nvPr>
            <p:ph type="title"/>
          </p:nvPr>
        </p:nvSpPr>
        <p:spPr/>
        <p:txBody>
          <a:bodyPr/>
          <a:lstStyle/>
          <a:p>
            <a:r>
              <a:rPr lang="en-US"/>
              <a:t>Click to edit Master title style</a:t>
            </a:r>
          </a:p>
        </p:txBody>
      </p:sp>
      <p:sp>
        <p:nvSpPr>
          <p:cNvPr id="13" name="Text Placeholder 11">
            <a:extLst>
              <a:ext uri="{FF2B5EF4-FFF2-40B4-BE49-F238E27FC236}">
                <a16:creationId xmlns:a16="http://schemas.microsoft.com/office/drawing/2014/main" id="{739B3E2D-28D6-FC4F-A2A2-C7D08171629E}"/>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836F5F35-DBF5-C84A-BD5D-8F32E68A84A6}"/>
              </a:ext>
            </a:extLst>
          </p:cNvPr>
          <p:cNvSpPr>
            <a:spLocks noGrp="1"/>
          </p:cNvSpPr>
          <p:nvPr>
            <p:ph type="ftr" sz="quarter" idx="17"/>
          </p:nvPr>
        </p:nvSpPr>
        <p:spPr/>
        <p:txBody>
          <a:bodyPr/>
          <a:lstStyle/>
          <a:p>
            <a:endParaRPr lang="en-US"/>
          </a:p>
        </p:txBody>
      </p:sp>
      <p:sp>
        <p:nvSpPr>
          <p:cNvPr id="5" name="Content Placeholder 4">
            <a:extLst>
              <a:ext uri="{FF2B5EF4-FFF2-40B4-BE49-F238E27FC236}">
                <a16:creationId xmlns:a16="http://schemas.microsoft.com/office/drawing/2014/main" id="{CF50F76B-FA29-B84B-8387-E972C0238586}"/>
              </a:ext>
            </a:extLst>
          </p:cNvPr>
          <p:cNvSpPr>
            <a:spLocks noGrp="1"/>
          </p:cNvSpPr>
          <p:nvPr>
            <p:ph sz="quarter" idx="18"/>
          </p:nvPr>
        </p:nvSpPr>
        <p:spPr>
          <a:xfrm>
            <a:off x="647700" y="1729029"/>
            <a:ext cx="3195638" cy="4016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846627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extLst>
    <p:ext uri="{DCECCB84-F9BA-43D5-87BE-67443E8EF086}">
      <p15:sldGuideLst xmlns:p15="http://schemas.microsoft.com/office/powerpoint/2012/main">
        <p15:guide id="4" pos="2421">
          <p15:clr>
            <a:srgbClr val="FBAE40"/>
          </p15:clr>
        </p15:guide>
        <p15:guide id="5" pos="2826">
          <p15:clr>
            <a:srgbClr val="FBAE40"/>
          </p15:clr>
        </p15:guide>
        <p15:guide id="6" pos="4849">
          <p15:clr>
            <a:srgbClr val="FBAE40"/>
          </p15:clr>
        </p15:guide>
        <p15:guide id="8" pos="525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2 tables">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4" y="1375243"/>
            <a:ext cx="3124645" cy="1929426"/>
          </a:xfrm>
        </p:spPr>
        <p:txBody>
          <a:bodyPr/>
          <a:lstStyle>
            <a:lvl1pPr>
              <a:spcAft>
                <a:spcPts val="0"/>
              </a:spcAft>
              <a:defRPr sz="1200" b="1"/>
            </a:lvl1pPr>
            <a:lvl2pPr marL="0" indent="0">
              <a:buNone/>
              <a:defRPr sz="1200" b="0"/>
            </a:lvl2pPr>
            <a:lvl3pPr marL="180000" indent="-216000">
              <a:buFont typeface="Arial" panose="020B0604020202020204" pitchFamily="34" charset="0"/>
              <a:buChar char="•"/>
              <a:defRPr sz="1200" b="0"/>
            </a:lvl3pPr>
            <a:lvl4pPr>
              <a:defRPr sz="1200" b="0"/>
            </a:lvl4pPr>
            <a:lvl5pPr>
              <a:defRPr sz="1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19" name="Straight Connector 18">
            <a:extLst>
              <a:ext uri="{FF2B5EF4-FFF2-40B4-BE49-F238E27FC236}">
                <a16:creationId xmlns:a16="http://schemas.microsoft.com/office/drawing/2014/main" id="{34545784-DA6F-4415-AA23-E8DDB87FEAD7}"/>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FA526A5-3A4C-48F8-B3E5-74E7301C7588}"/>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409ADD2-C364-4BB6-B86F-CF9037B6D11C}"/>
              </a:ext>
            </a:extLst>
          </p:cNvPr>
          <p:cNvSpPr>
            <a:spLocks noGrp="1"/>
          </p:cNvSpPr>
          <p:nvPr>
            <p:ph idx="15"/>
          </p:nvPr>
        </p:nvSpPr>
        <p:spPr>
          <a:xfrm>
            <a:off x="575734" y="3560103"/>
            <a:ext cx="3124645" cy="1929426"/>
          </a:xfrm>
        </p:spPr>
        <p:txBody>
          <a:bodyPr/>
          <a:lstStyle>
            <a:lvl1pPr>
              <a:spcAft>
                <a:spcPts val="0"/>
              </a:spcAft>
              <a:defRPr sz="1200" b="1"/>
            </a:lvl1pPr>
            <a:lvl2pPr marL="0" indent="0">
              <a:buNone/>
              <a:defRPr sz="1200" b="0"/>
            </a:lvl2pPr>
            <a:lvl3pPr marL="180000" indent="-216000">
              <a:buFont typeface="Arial" panose="020B0604020202020204" pitchFamily="34" charset="0"/>
              <a:buChar char="•"/>
              <a:defRPr sz="1200" b="0"/>
            </a:lvl3pPr>
            <a:lvl4pPr>
              <a:defRPr sz="1200" b="0"/>
            </a:lvl4pPr>
            <a:lvl5pPr>
              <a:defRPr sz="1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able Placeholder 4">
            <a:extLst>
              <a:ext uri="{FF2B5EF4-FFF2-40B4-BE49-F238E27FC236}">
                <a16:creationId xmlns:a16="http://schemas.microsoft.com/office/drawing/2014/main" id="{A43A654E-F926-43AE-9D42-DF221FE71712}"/>
              </a:ext>
            </a:extLst>
          </p:cNvPr>
          <p:cNvSpPr>
            <a:spLocks noGrp="1"/>
          </p:cNvSpPr>
          <p:nvPr>
            <p:ph type="tbl" sz="quarter" idx="16"/>
          </p:nvPr>
        </p:nvSpPr>
        <p:spPr>
          <a:xfrm>
            <a:off x="3956051" y="1357947"/>
            <a:ext cx="7660216" cy="2058987"/>
          </a:xfrm>
        </p:spPr>
        <p:txBody>
          <a:bodyPr/>
          <a:lstStyle/>
          <a:p>
            <a:r>
              <a:rPr lang="en-US" dirty="0"/>
              <a:t>Click icon to add table</a:t>
            </a:r>
            <a:endParaRPr lang="en-GB" dirty="0"/>
          </a:p>
        </p:txBody>
      </p:sp>
      <p:sp>
        <p:nvSpPr>
          <p:cNvPr id="14" name="Table Placeholder 4">
            <a:extLst>
              <a:ext uri="{FF2B5EF4-FFF2-40B4-BE49-F238E27FC236}">
                <a16:creationId xmlns:a16="http://schemas.microsoft.com/office/drawing/2014/main" id="{9C702231-BA00-4144-98D6-18E6F2982666}"/>
              </a:ext>
            </a:extLst>
          </p:cNvPr>
          <p:cNvSpPr>
            <a:spLocks noGrp="1"/>
          </p:cNvSpPr>
          <p:nvPr>
            <p:ph type="tbl" sz="quarter" idx="17"/>
          </p:nvPr>
        </p:nvSpPr>
        <p:spPr>
          <a:xfrm>
            <a:off x="3955200" y="3593934"/>
            <a:ext cx="7660216" cy="2058987"/>
          </a:xfrm>
        </p:spPr>
        <p:txBody>
          <a:bodyPr/>
          <a:lstStyle/>
          <a:p>
            <a:r>
              <a:rPr lang="en-US" dirty="0"/>
              <a:t>Click icon to add table</a:t>
            </a:r>
            <a:endParaRPr lang="en-GB" dirty="0"/>
          </a:p>
        </p:txBody>
      </p:sp>
      <p:pic>
        <p:nvPicPr>
          <p:cNvPr id="13" name="Picture 12" descr="A close up of a logo&#10;&#10;Description automatically generated">
            <a:extLst>
              <a:ext uri="{FF2B5EF4-FFF2-40B4-BE49-F238E27FC236}">
                <a16:creationId xmlns:a16="http://schemas.microsoft.com/office/drawing/2014/main" id="{CF0EB17E-5B16-4C3B-AF70-C53AD96B78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313214122"/>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978A-4E91-7243-A687-476C0D745A32}"/>
              </a:ext>
            </a:extLst>
          </p:cNvPr>
          <p:cNvSpPr>
            <a:spLocks noGrp="1"/>
          </p:cNvSpPr>
          <p:nvPr>
            <p:ph type="title" hasCustomPrompt="1"/>
          </p:nvPr>
        </p:nvSpPr>
        <p:spPr/>
        <p:txBody>
          <a:bodyPr/>
          <a:lstStyle/>
          <a:p>
            <a:r>
              <a:rPr lang="en-US"/>
              <a:t>Click to edit table title</a:t>
            </a:r>
            <a:endParaRPr lang="en-US" dirty="0"/>
          </a:p>
        </p:txBody>
      </p:sp>
      <p:sp>
        <p:nvSpPr>
          <p:cNvPr id="4" name="Table Placeholder 3">
            <a:extLst>
              <a:ext uri="{FF2B5EF4-FFF2-40B4-BE49-F238E27FC236}">
                <a16:creationId xmlns:a16="http://schemas.microsoft.com/office/drawing/2014/main" id="{8DD65DAE-F216-2E49-ACAE-54335084F531}"/>
              </a:ext>
            </a:extLst>
          </p:cNvPr>
          <p:cNvSpPr>
            <a:spLocks noGrp="1"/>
          </p:cNvSpPr>
          <p:nvPr>
            <p:ph type="tbl" sz="quarter" idx="10"/>
          </p:nvPr>
        </p:nvSpPr>
        <p:spPr>
          <a:xfrm>
            <a:off x="640080" y="1719072"/>
            <a:ext cx="10902950" cy="4026091"/>
          </a:xfrm>
        </p:spPr>
        <p:txBody>
          <a:bodyPr/>
          <a:lstStyle/>
          <a:p>
            <a:r>
              <a:rPr lang="en-US"/>
              <a:t>Click icon to add table</a:t>
            </a:r>
            <a:endParaRPr lang="en-US" dirty="0"/>
          </a:p>
        </p:txBody>
      </p:sp>
      <p:sp>
        <p:nvSpPr>
          <p:cNvPr id="5" name="Text Placeholder 11">
            <a:extLst>
              <a:ext uri="{FF2B5EF4-FFF2-40B4-BE49-F238E27FC236}">
                <a16:creationId xmlns:a16="http://schemas.microsoft.com/office/drawing/2014/main" id="{47BB281B-EE6E-F544-82BA-54DA61494E1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3" name="Footer Placeholder 2">
            <a:extLst>
              <a:ext uri="{FF2B5EF4-FFF2-40B4-BE49-F238E27FC236}">
                <a16:creationId xmlns:a16="http://schemas.microsoft.com/office/drawing/2014/main" id="{0329D87B-3C1F-B940-B037-28498C722E9E}"/>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435866616"/>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p>
            <a:r>
              <a:rPr lang="en-US" dirty="0"/>
              <a:t>Click to edit title</a:t>
            </a:r>
          </a:p>
        </p:txBody>
      </p:sp>
      <p:sp>
        <p:nvSpPr>
          <p:cNvPr id="3" name="Text Placeholder 11">
            <a:extLst>
              <a:ext uri="{FF2B5EF4-FFF2-40B4-BE49-F238E27FC236}">
                <a16:creationId xmlns:a16="http://schemas.microsoft.com/office/drawing/2014/main" id="{B63015DA-BAD6-D641-B5F3-2ED5079D3C95}"/>
              </a:ext>
            </a:extLst>
          </p:cNvPr>
          <p:cNvSpPr>
            <a:spLocks noGrp="1"/>
          </p:cNvSpPr>
          <p:nvPr>
            <p:ph type="body" sz="quarter" idx="14" hasCustomPrompt="1"/>
          </p:nvPr>
        </p:nvSpPr>
        <p:spPr>
          <a:xfrm>
            <a:off x="639759" y="5838568"/>
            <a:ext cx="7058029" cy="274981"/>
          </a:xfrm>
        </p:spPr>
        <p:txBody>
          <a:bodyPr anchor="b"/>
          <a:lstStyle>
            <a:lvl1pPr>
              <a:defRPr sz="800" b="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0E5473F-D95C-3441-AFDD-17B108761141}"/>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114892969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extLst>
    <p:ext uri="{DCECCB84-F9BA-43D5-87BE-67443E8EF086}">
      <p15:sldGuideLst xmlns:p15="http://schemas.microsoft.com/office/powerpoint/2012/main">
        <p15:guide id="2" pos="401">
          <p15:clr>
            <a:srgbClr val="FBAE40"/>
          </p15:clr>
        </p15:guide>
        <p15:guide id="3" pos="7274">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15F6962C-2D7D-9C4E-A349-25554E83F8B8}"/>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3" name="Footer Placeholder 2">
            <a:extLst>
              <a:ext uri="{FF2B5EF4-FFF2-40B4-BE49-F238E27FC236}">
                <a16:creationId xmlns:a16="http://schemas.microsoft.com/office/drawing/2014/main" id="{1E169E62-1DA9-CD45-BB12-5DDC2926A427}"/>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3672757867"/>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Divider">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4406D9-1546-F048-999E-B1C3935E3C50}"/>
              </a:ext>
            </a:extLst>
          </p:cNvPr>
          <p:cNvGrpSpPr/>
          <p:nvPr/>
        </p:nvGrpSpPr>
        <p:grpSpPr>
          <a:xfrm>
            <a:off x="8157625" y="524289"/>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892808"/>
            <a:ext cx="7315200" cy="2852737"/>
          </a:xfrm>
        </p:spPr>
        <p:txBody>
          <a:bodyPr anchor="ctr"/>
          <a:lstStyle>
            <a:lvl1pPr>
              <a:defRPr sz="5400">
                <a:solidFill>
                  <a:schemeClr val="accent2"/>
                </a:solidFill>
              </a:defRPr>
            </a:lvl1pPr>
          </a:lstStyle>
          <a:p>
            <a:r>
              <a:rPr lang="en-US" dirty="0"/>
              <a:t>Click to edit divider</a:t>
            </a:r>
          </a:p>
        </p:txBody>
      </p:sp>
    </p:spTree>
    <p:extLst>
      <p:ext uri="{BB962C8B-B14F-4D97-AF65-F5344CB8AC3E}">
        <p14:creationId xmlns:p14="http://schemas.microsoft.com/office/powerpoint/2010/main" val="77941073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Quo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1170432" y="1920240"/>
            <a:ext cx="7444408" cy="2576378"/>
          </a:xfrm>
        </p:spPr>
        <p:txBody>
          <a:bodyPr anchor="ctr"/>
          <a:lstStyle>
            <a:lvl1pPr>
              <a:defRPr sz="5400">
                <a:solidFill>
                  <a:schemeClr val="accent2"/>
                </a:solidFill>
              </a:defRPr>
            </a:lvl1pPr>
          </a:lstStyle>
          <a:p>
            <a:r>
              <a:rPr lang="en-US" dirty="0"/>
              <a:t>Click to edit quote</a:t>
            </a:r>
          </a:p>
        </p:txBody>
      </p:sp>
      <p:sp>
        <p:nvSpPr>
          <p:cNvPr id="5" name="Text Placeholder 3">
            <a:extLst>
              <a:ext uri="{FF2B5EF4-FFF2-40B4-BE49-F238E27FC236}">
                <a16:creationId xmlns:a16="http://schemas.microsoft.com/office/drawing/2014/main" id="{042999A3-BC06-724D-AB6B-6565ED0B151D}"/>
              </a:ext>
            </a:extLst>
          </p:cNvPr>
          <p:cNvSpPr>
            <a:spLocks noGrp="1"/>
          </p:cNvSpPr>
          <p:nvPr>
            <p:ph type="body" sz="half" idx="2" hasCustomPrompt="1"/>
          </p:nvPr>
        </p:nvSpPr>
        <p:spPr>
          <a:xfrm>
            <a:off x="1170432" y="4626864"/>
            <a:ext cx="3657599" cy="914401"/>
          </a:xfrm>
        </p:spPr>
        <p:txBody>
          <a:bodyPr/>
          <a:lstStyle>
            <a:lvl1pPr marL="0" inden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Author of quote</a:t>
            </a:r>
          </a:p>
        </p:txBody>
      </p:sp>
      <p:sp>
        <p:nvSpPr>
          <p:cNvPr id="3" name="Footer Placeholder 2">
            <a:extLst>
              <a:ext uri="{FF2B5EF4-FFF2-40B4-BE49-F238E27FC236}">
                <a16:creationId xmlns:a16="http://schemas.microsoft.com/office/drawing/2014/main" id="{2563A591-BBA0-C146-B4F7-E67520528221}"/>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24305338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Factoi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796841"/>
            <a:ext cx="10911840" cy="2852737"/>
          </a:xfrm>
        </p:spPr>
        <p:txBody>
          <a:bodyPr anchor="ctr"/>
          <a:lstStyle>
            <a:lvl1pPr>
              <a:lnSpc>
                <a:spcPct val="100000"/>
              </a:lnSpc>
              <a:defRPr sz="5400">
                <a:solidFill>
                  <a:schemeClr val="accent2"/>
                </a:solidFill>
              </a:defRPr>
            </a:lvl1pPr>
          </a:lstStyle>
          <a:p>
            <a:r>
              <a:rPr lang="en-US" dirty="0"/>
              <a:t>Factoid teal—Georgia font in sentence case. Use this slide for hero statement.</a:t>
            </a:r>
          </a:p>
        </p:txBody>
      </p:sp>
      <p:sp>
        <p:nvSpPr>
          <p:cNvPr id="3" name="Text Placeholder 11">
            <a:extLst>
              <a:ext uri="{FF2B5EF4-FFF2-40B4-BE49-F238E27FC236}">
                <a16:creationId xmlns:a16="http://schemas.microsoft.com/office/drawing/2014/main" id="{0A040A92-7E8A-6B43-AD38-D5F4F6C96A8B}"/>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036BDDC8-3CC6-624A-9AFB-E2F2B73BA96D}"/>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420499704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Back slide">
    <p:bg>
      <p:bgPr>
        <a:solidFill>
          <a:schemeClr val="tx2"/>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84A518C-51C3-49D5-A723-58EEB41B3E14}"/>
              </a:ext>
            </a:extLst>
          </p:cNvPr>
          <p:cNvPicPr>
            <a:picLocks noChangeAspect="1"/>
          </p:cNvPicPr>
          <p:nvPr userDrawn="1"/>
        </p:nvPicPr>
        <p:blipFill>
          <a:blip r:embed="rId2"/>
          <a:stretch>
            <a:fillRect/>
          </a:stretch>
        </p:blipFill>
        <p:spPr>
          <a:xfrm>
            <a:off x="3197352" y="3123573"/>
            <a:ext cx="5797296" cy="806168"/>
          </a:xfrm>
          <a:prstGeom prst="rect">
            <a:avLst/>
          </a:prstGeom>
        </p:spPr>
      </p:pic>
    </p:spTree>
    <p:extLst>
      <p:ext uri="{BB962C8B-B14F-4D97-AF65-F5344CB8AC3E}">
        <p14:creationId xmlns:p14="http://schemas.microsoft.com/office/powerpoint/2010/main" val="3467173454"/>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Graph">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3" y="1291856"/>
            <a:ext cx="5327761" cy="2158432"/>
          </a:xfrm>
        </p:spPr>
        <p:txBody>
          <a:bodyPr/>
          <a:lstStyle>
            <a:lvl1pPr>
              <a:spcAft>
                <a:spcPts val="1200"/>
              </a:spcAft>
              <a:defRPr sz="1400" b="0"/>
            </a:lvl1pPr>
            <a:lvl2pPr>
              <a:spcAft>
                <a:spcPts val="1200"/>
              </a:spcAft>
              <a:defRPr sz="1400" b="0"/>
            </a:lvl2pPr>
            <a:lvl3pPr>
              <a:spcAft>
                <a:spcPts val="1200"/>
              </a:spcAft>
              <a:defRPr sz="1400" b="0"/>
            </a:lvl3pPr>
            <a:lvl4pPr>
              <a:spcAft>
                <a:spcPts val="1200"/>
              </a:spcAft>
              <a:defRPr sz="1400" b="0"/>
            </a:lvl4pPr>
            <a:lvl5pPr>
              <a:spcAft>
                <a:spcPts val="1200"/>
              </a:spcAf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19" name="Straight Connector 18">
            <a:extLst>
              <a:ext uri="{FF2B5EF4-FFF2-40B4-BE49-F238E27FC236}">
                <a16:creationId xmlns:a16="http://schemas.microsoft.com/office/drawing/2014/main" id="{34545784-DA6F-4415-AA23-E8DDB87FEAD7}"/>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FA526A5-3A4C-48F8-B3E5-74E7301C7588}"/>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409ADD2-C364-4BB6-B86F-CF9037B6D11C}"/>
              </a:ext>
            </a:extLst>
          </p:cNvPr>
          <p:cNvSpPr>
            <a:spLocks noGrp="1"/>
          </p:cNvSpPr>
          <p:nvPr>
            <p:ph idx="15"/>
          </p:nvPr>
        </p:nvSpPr>
        <p:spPr>
          <a:xfrm>
            <a:off x="6288509" y="1291856"/>
            <a:ext cx="5339964" cy="2137144"/>
          </a:xfrm>
        </p:spPr>
        <p:txBody>
          <a:bodyPr/>
          <a:lstStyle>
            <a:lvl1pPr>
              <a:spcAft>
                <a:spcPts val="1200"/>
              </a:spcAft>
              <a:defRPr sz="1400" b="0"/>
            </a:lvl1pPr>
            <a:lvl2pPr>
              <a:spcAft>
                <a:spcPts val="1200"/>
              </a:spcAft>
              <a:defRPr sz="1400" b="0"/>
            </a:lvl2pPr>
            <a:lvl3pPr>
              <a:spcAft>
                <a:spcPts val="1200"/>
              </a:spcAft>
              <a:defRPr sz="1400" b="0"/>
            </a:lvl3pPr>
            <a:lvl4pPr>
              <a:spcAft>
                <a:spcPts val="1200"/>
              </a:spcAft>
              <a:defRPr sz="1400" b="0"/>
            </a:lvl4pPr>
            <a:lvl5pPr>
              <a:spcAft>
                <a:spcPts val="1200"/>
              </a:spcAf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8A9DD25-B80A-40A1-8EB9-F961D1FD199E}"/>
              </a:ext>
            </a:extLst>
          </p:cNvPr>
          <p:cNvSpPr>
            <a:spLocks noGrp="1"/>
          </p:cNvSpPr>
          <p:nvPr>
            <p:ph type="body" sz="quarter" idx="16"/>
          </p:nvPr>
        </p:nvSpPr>
        <p:spPr>
          <a:xfrm>
            <a:off x="886172" y="3960000"/>
            <a:ext cx="2782483" cy="1711476"/>
          </a:xfrm>
          <a:custGeom>
            <a:avLst/>
            <a:gdLst>
              <a:gd name="connsiteX0" fmla="*/ 0 w 1586204"/>
              <a:gd name="connsiteY0" fmla="*/ 794968 h 1589936"/>
              <a:gd name="connsiteX1" fmla="*/ 793102 w 1586204"/>
              <a:gd name="connsiteY1" fmla="*/ 0 h 1589936"/>
              <a:gd name="connsiteX2" fmla="*/ 1586204 w 1586204"/>
              <a:gd name="connsiteY2" fmla="*/ 794968 h 1589936"/>
              <a:gd name="connsiteX3" fmla="*/ 793102 w 1586204"/>
              <a:gd name="connsiteY3" fmla="*/ 1589936 h 1589936"/>
              <a:gd name="connsiteX4" fmla="*/ 0 w 1586204"/>
              <a:gd name="connsiteY4" fmla="*/ 794968 h 1589936"/>
              <a:gd name="connsiteX0" fmla="*/ 0 w 1683259"/>
              <a:gd name="connsiteY0" fmla="*/ 794968 h 1590215"/>
              <a:gd name="connsiteX1" fmla="*/ 793102 w 1683259"/>
              <a:gd name="connsiteY1" fmla="*/ 0 h 1590215"/>
              <a:gd name="connsiteX2" fmla="*/ 1586204 w 1683259"/>
              <a:gd name="connsiteY2" fmla="*/ 794968 h 1590215"/>
              <a:gd name="connsiteX3" fmla="*/ 1582472 w 1683259"/>
              <a:gd name="connsiteY3" fmla="*/ 884542 h 1590215"/>
              <a:gd name="connsiteX4" fmla="*/ 793102 w 1683259"/>
              <a:gd name="connsiteY4" fmla="*/ 1589936 h 1590215"/>
              <a:gd name="connsiteX5" fmla="*/ 0 w 1683259"/>
              <a:gd name="connsiteY5" fmla="*/ 794968 h 1590215"/>
              <a:gd name="connsiteX0" fmla="*/ 0 w 1918375"/>
              <a:gd name="connsiteY0" fmla="*/ 794968 h 1590210"/>
              <a:gd name="connsiteX1" fmla="*/ 793102 w 1918375"/>
              <a:gd name="connsiteY1" fmla="*/ 0 h 1590210"/>
              <a:gd name="connsiteX2" fmla="*/ 1586204 w 1918375"/>
              <a:gd name="connsiteY2" fmla="*/ 794968 h 1590210"/>
              <a:gd name="connsiteX3" fmla="*/ 1918374 w 1918375"/>
              <a:gd name="connsiteY3" fmla="*/ 832290 h 1590210"/>
              <a:gd name="connsiteX4" fmla="*/ 1582472 w 1918375"/>
              <a:gd name="connsiteY4" fmla="*/ 884542 h 1590210"/>
              <a:gd name="connsiteX5" fmla="*/ 793102 w 1918375"/>
              <a:gd name="connsiteY5" fmla="*/ 1589936 h 1590210"/>
              <a:gd name="connsiteX6" fmla="*/ 0 w 1918375"/>
              <a:gd name="connsiteY6" fmla="*/ 794968 h 1590210"/>
              <a:gd name="connsiteX0" fmla="*/ 0 w 1933304"/>
              <a:gd name="connsiteY0" fmla="*/ 794968 h 1590210"/>
              <a:gd name="connsiteX1" fmla="*/ 793102 w 1933304"/>
              <a:gd name="connsiteY1" fmla="*/ 0 h 1590210"/>
              <a:gd name="connsiteX2" fmla="*/ 1586204 w 1933304"/>
              <a:gd name="connsiteY2" fmla="*/ 794968 h 1590210"/>
              <a:gd name="connsiteX3" fmla="*/ 1933303 w 1933304"/>
              <a:gd name="connsiteY3" fmla="*/ 966651 h 1590210"/>
              <a:gd name="connsiteX4" fmla="*/ 1582472 w 1933304"/>
              <a:gd name="connsiteY4" fmla="*/ 884542 h 1590210"/>
              <a:gd name="connsiteX5" fmla="*/ 793102 w 1933304"/>
              <a:gd name="connsiteY5" fmla="*/ 1589936 h 1590210"/>
              <a:gd name="connsiteX6" fmla="*/ 0 w 1933304"/>
              <a:gd name="connsiteY6" fmla="*/ 794968 h 1590210"/>
              <a:gd name="connsiteX0" fmla="*/ 0 w 1933304"/>
              <a:gd name="connsiteY0" fmla="*/ 794968 h 1590210"/>
              <a:gd name="connsiteX1" fmla="*/ 793102 w 1933304"/>
              <a:gd name="connsiteY1" fmla="*/ 0 h 1590210"/>
              <a:gd name="connsiteX2" fmla="*/ 1586204 w 1933304"/>
              <a:gd name="connsiteY2" fmla="*/ 794968 h 1590210"/>
              <a:gd name="connsiteX3" fmla="*/ 1933303 w 1933304"/>
              <a:gd name="connsiteY3" fmla="*/ 966651 h 1590210"/>
              <a:gd name="connsiteX4" fmla="*/ 1582472 w 1933304"/>
              <a:gd name="connsiteY4" fmla="*/ 884542 h 1590210"/>
              <a:gd name="connsiteX5" fmla="*/ 793102 w 1933304"/>
              <a:gd name="connsiteY5" fmla="*/ 1589936 h 1590210"/>
              <a:gd name="connsiteX6" fmla="*/ 0 w 1933304"/>
              <a:gd name="connsiteY6" fmla="*/ 794968 h 1590210"/>
              <a:gd name="connsiteX0" fmla="*/ 0 w 1933304"/>
              <a:gd name="connsiteY0" fmla="*/ 794968 h 1590210"/>
              <a:gd name="connsiteX1" fmla="*/ 793102 w 1933304"/>
              <a:gd name="connsiteY1" fmla="*/ 0 h 1590210"/>
              <a:gd name="connsiteX2" fmla="*/ 1586204 w 1933304"/>
              <a:gd name="connsiteY2" fmla="*/ 794968 h 1590210"/>
              <a:gd name="connsiteX3" fmla="*/ 1933303 w 1933304"/>
              <a:gd name="connsiteY3" fmla="*/ 955454 h 1590210"/>
              <a:gd name="connsiteX4" fmla="*/ 1582472 w 1933304"/>
              <a:gd name="connsiteY4" fmla="*/ 884542 h 1590210"/>
              <a:gd name="connsiteX5" fmla="*/ 793102 w 1933304"/>
              <a:gd name="connsiteY5" fmla="*/ 1589936 h 1590210"/>
              <a:gd name="connsiteX6" fmla="*/ 0 w 1933304"/>
              <a:gd name="connsiteY6" fmla="*/ 794968 h 1590210"/>
              <a:gd name="connsiteX0" fmla="*/ 0 w 1948233"/>
              <a:gd name="connsiteY0" fmla="*/ 794968 h 1590210"/>
              <a:gd name="connsiteX1" fmla="*/ 793102 w 1948233"/>
              <a:gd name="connsiteY1" fmla="*/ 0 h 1590210"/>
              <a:gd name="connsiteX2" fmla="*/ 1586204 w 1948233"/>
              <a:gd name="connsiteY2" fmla="*/ 794968 h 1590210"/>
              <a:gd name="connsiteX3" fmla="*/ 1948232 w 1948233"/>
              <a:gd name="connsiteY3" fmla="*/ 947989 h 1590210"/>
              <a:gd name="connsiteX4" fmla="*/ 1582472 w 1948233"/>
              <a:gd name="connsiteY4" fmla="*/ 884542 h 1590210"/>
              <a:gd name="connsiteX5" fmla="*/ 793102 w 1948233"/>
              <a:gd name="connsiteY5" fmla="*/ 1589936 h 1590210"/>
              <a:gd name="connsiteX6" fmla="*/ 0 w 1948233"/>
              <a:gd name="connsiteY6" fmla="*/ 794968 h 1590210"/>
              <a:gd name="connsiteX0" fmla="*/ 0 w 1948233"/>
              <a:gd name="connsiteY0" fmla="*/ 794968 h 1590364"/>
              <a:gd name="connsiteX1" fmla="*/ 793102 w 1948233"/>
              <a:gd name="connsiteY1" fmla="*/ 0 h 1590364"/>
              <a:gd name="connsiteX2" fmla="*/ 1586204 w 1948233"/>
              <a:gd name="connsiteY2" fmla="*/ 794968 h 1590364"/>
              <a:gd name="connsiteX3" fmla="*/ 1948232 w 1948233"/>
              <a:gd name="connsiteY3" fmla="*/ 947989 h 1590364"/>
              <a:gd name="connsiteX4" fmla="*/ 1582472 w 1948233"/>
              <a:gd name="connsiteY4" fmla="*/ 884542 h 1590364"/>
              <a:gd name="connsiteX5" fmla="*/ 793102 w 1948233"/>
              <a:gd name="connsiteY5" fmla="*/ 1589936 h 1590364"/>
              <a:gd name="connsiteX6" fmla="*/ 0 w 1948233"/>
              <a:gd name="connsiteY6" fmla="*/ 794968 h 1590364"/>
              <a:gd name="connsiteX0" fmla="*/ 0 w 1948233"/>
              <a:gd name="connsiteY0" fmla="*/ 794968 h 1589964"/>
              <a:gd name="connsiteX1" fmla="*/ 793102 w 1948233"/>
              <a:gd name="connsiteY1" fmla="*/ 0 h 1589964"/>
              <a:gd name="connsiteX2" fmla="*/ 1586204 w 1948233"/>
              <a:gd name="connsiteY2" fmla="*/ 794968 h 1589964"/>
              <a:gd name="connsiteX3" fmla="*/ 1948232 w 1948233"/>
              <a:gd name="connsiteY3" fmla="*/ 947989 h 1589964"/>
              <a:gd name="connsiteX4" fmla="*/ 1582472 w 1948233"/>
              <a:gd name="connsiteY4" fmla="*/ 884542 h 1589964"/>
              <a:gd name="connsiteX5" fmla="*/ 793102 w 1948233"/>
              <a:gd name="connsiteY5" fmla="*/ 1589936 h 1589964"/>
              <a:gd name="connsiteX6" fmla="*/ 0 w 1948233"/>
              <a:gd name="connsiteY6" fmla="*/ 794968 h 1589964"/>
              <a:gd name="connsiteX0" fmla="*/ 0 w 1948233"/>
              <a:gd name="connsiteY0" fmla="*/ 794968 h 1589966"/>
              <a:gd name="connsiteX1" fmla="*/ 793102 w 1948233"/>
              <a:gd name="connsiteY1" fmla="*/ 0 h 1589966"/>
              <a:gd name="connsiteX2" fmla="*/ 1586204 w 1948233"/>
              <a:gd name="connsiteY2" fmla="*/ 794968 h 1589966"/>
              <a:gd name="connsiteX3" fmla="*/ 1948232 w 1948233"/>
              <a:gd name="connsiteY3" fmla="*/ 947989 h 1589966"/>
              <a:gd name="connsiteX4" fmla="*/ 1582472 w 1948233"/>
              <a:gd name="connsiteY4" fmla="*/ 884542 h 1589966"/>
              <a:gd name="connsiteX5" fmla="*/ 793102 w 1948233"/>
              <a:gd name="connsiteY5" fmla="*/ 1589936 h 1589966"/>
              <a:gd name="connsiteX6" fmla="*/ 0 w 1948233"/>
              <a:gd name="connsiteY6" fmla="*/ 794968 h 1589966"/>
              <a:gd name="connsiteX0" fmla="*/ 0 w 1948233"/>
              <a:gd name="connsiteY0" fmla="*/ 794968 h 1589966"/>
              <a:gd name="connsiteX1" fmla="*/ 793102 w 1948233"/>
              <a:gd name="connsiteY1" fmla="*/ 0 h 1589966"/>
              <a:gd name="connsiteX2" fmla="*/ 1586204 w 1948233"/>
              <a:gd name="connsiteY2" fmla="*/ 794968 h 1589966"/>
              <a:gd name="connsiteX3" fmla="*/ 1948232 w 1948233"/>
              <a:gd name="connsiteY3" fmla="*/ 947989 h 1589966"/>
              <a:gd name="connsiteX4" fmla="*/ 1582472 w 1948233"/>
              <a:gd name="connsiteY4" fmla="*/ 884542 h 1589966"/>
              <a:gd name="connsiteX5" fmla="*/ 793102 w 1948233"/>
              <a:gd name="connsiteY5" fmla="*/ 1589936 h 1589966"/>
              <a:gd name="connsiteX6" fmla="*/ 0 w 1948233"/>
              <a:gd name="connsiteY6" fmla="*/ 794968 h 1589966"/>
              <a:gd name="connsiteX0" fmla="*/ 0 w 1948234"/>
              <a:gd name="connsiteY0" fmla="*/ 794968 h 1589966"/>
              <a:gd name="connsiteX1" fmla="*/ 793102 w 1948234"/>
              <a:gd name="connsiteY1" fmla="*/ 0 h 1589966"/>
              <a:gd name="connsiteX2" fmla="*/ 1586204 w 1948234"/>
              <a:gd name="connsiteY2" fmla="*/ 794968 h 1589966"/>
              <a:gd name="connsiteX3" fmla="*/ 1948232 w 1948234"/>
              <a:gd name="connsiteY3" fmla="*/ 947989 h 1589966"/>
              <a:gd name="connsiteX4" fmla="*/ 1582472 w 1948234"/>
              <a:gd name="connsiteY4" fmla="*/ 884542 h 1589966"/>
              <a:gd name="connsiteX5" fmla="*/ 793102 w 1948234"/>
              <a:gd name="connsiteY5" fmla="*/ 1589936 h 1589966"/>
              <a:gd name="connsiteX6" fmla="*/ 0 w 1948234"/>
              <a:gd name="connsiteY6" fmla="*/ 794968 h 1589966"/>
              <a:gd name="connsiteX0" fmla="*/ 0 w 1948234"/>
              <a:gd name="connsiteY0" fmla="*/ 794968 h 1589966"/>
              <a:gd name="connsiteX1" fmla="*/ 793102 w 1948234"/>
              <a:gd name="connsiteY1" fmla="*/ 0 h 1589966"/>
              <a:gd name="connsiteX2" fmla="*/ 1586204 w 1948234"/>
              <a:gd name="connsiteY2" fmla="*/ 794968 h 1589966"/>
              <a:gd name="connsiteX3" fmla="*/ 1948232 w 1948234"/>
              <a:gd name="connsiteY3" fmla="*/ 947989 h 1589966"/>
              <a:gd name="connsiteX4" fmla="*/ 1582472 w 1948234"/>
              <a:gd name="connsiteY4" fmla="*/ 884542 h 1589966"/>
              <a:gd name="connsiteX5" fmla="*/ 793102 w 1948234"/>
              <a:gd name="connsiteY5" fmla="*/ 1589936 h 1589966"/>
              <a:gd name="connsiteX6" fmla="*/ 0 w 1948234"/>
              <a:gd name="connsiteY6"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948232 w 1956577"/>
              <a:gd name="connsiteY3" fmla="*/ 947989 h 1589966"/>
              <a:gd name="connsiteX4" fmla="*/ 1731760 w 1956577"/>
              <a:gd name="connsiteY4" fmla="*/ 1093547 h 1589966"/>
              <a:gd name="connsiteX5" fmla="*/ 1582472 w 1956577"/>
              <a:gd name="connsiteY5" fmla="*/ 884542 h 1589966"/>
              <a:gd name="connsiteX6" fmla="*/ 793102 w 1956577"/>
              <a:gd name="connsiteY6" fmla="*/ 1589936 h 1589966"/>
              <a:gd name="connsiteX7" fmla="*/ 0 w 1956577"/>
              <a:gd name="connsiteY7"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735492 w 1956577"/>
              <a:gd name="connsiteY3" fmla="*/ 615820 h 1589966"/>
              <a:gd name="connsiteX4" fmla="*/ 1948232 w 1956577"/>
              <a:gd name="connsiteY4" fmla="*/ 947989 h 1589966"/>
              <a:gd name="connsiteX5" fmla="*/ 1731760 w 1956577"/>
              <a:gd name="connsiteY5" fmla="*/ 1093547 h 1589966"/>
              <a:gd name="connsiteX6" fmla="*/ 1582472 w 1956577"/>
              <a:gd name="connsiteY6" fmla="*/ 884542 h 1589966"/>
              <a:gd name="connsiteX7" fmla="*/ 793102 w 1956577"/>
              <a:gd name="connsiteY7" fmla="*/ 1589936 h 1589966"/>
              <a:gd name="connsiteX8" fmla="*/ 0 w 1956577"/>
              <a:gd name="connsiteY8"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675776 w 1956577"/>
              <a:gd name="connsiteY3" fmla="*/ 671804 h 1589966"/>
              <a:gd name="connsiteX4" fmla="*/ 1735492 w 1956577"/>
              <a:gd name="connsiteY4" fmla="*/ 615820 h 1589966"/>
              <a:gd name="connsiteX5" fmla="*/ 1948232 w 1956577"/>
              <a:gd name="connsiteY5" fmla="*/ 947989 h 1589966"/>
              <a:gd name="connsiteX6" fmla="*/ 1731760 w 1956577"/>
              <a:gd name="connsiteY6" fmla="*/ 1093547 h 1589966"/>
              <a:gd name="connsiteX7" fmla="*/ 1582472 w 1956577"/>
              <a:gd name="connsiteY7" fmla="*/ 884542 h 1589966"/>
              <a:gd name="connsiteX8" fmla="*/ 793102 w 1956577"/>
              <a:gd name="connsiteY8" fmla="*/ 1589936 h 1589966"/>
              <a:gd name="connsiteX9" fmla="*/ 0 w 1956577"/>
              <a:gd name="connsiteY9"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769082 w 1956577"/>
              <a:gd name="connsiteY3" fmla="*/ 768842 h 1589966"/>
              <a:gd name="connsiteX4" fmla="*/ 1675776 w 1956577"/>
              <a:gd name="connsiteY4" fmla="*/ 671804 h 1589966"/>
              <a:gd name="connsiteX5" fmla="*/ 1735492 w 1956577"/>
              <a:gd name="connsiteY5" fmla="*/ 615820 h 1589966"/>
              <a:gd name="connsiteX6" fmla="*/ 1948232 w 1956577"/>
              <a:gd name="connsiteY6" fmla="*/ 947989 h 1589966"/>
              <a:gd name="connsiteX7" fmla="*/ 1731760 w 1956577"/>
              <a:gd name="connsiteY7" fmla="*/ 1093547 h 1589966"/>
              <a:gd name="connsiteX8" fmla="*/ 1582472 w 1956577"/>
              <a:gd name="connsiteY8" fmla="*/ 884542 h 1589966"/>
              <a:gd name="connsiteX9" fmla="*/ 793102 w 1956577"/>
              <a:gd name="connsiteY9" fmla="*/ 1589936 h 1589966"/>
              <a:gd name="connsiteX10" fmla="*/ 0 w 1956577"/>
              <a:gd name="connsiteY10"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769082 w 1956577"/>
              <a:gd name="connsiteY3" fmla="*/ 768842 h 1589966"/>
              <a:gd name="connsiteX4" fmla="*/ 1675776 w 1956577"/>
              <a:gd name="connsiteY4" fmla="*/ 671804 h 1589966"/>
              <a:gd name="connsiteX5" fmla="*/ 1735492 w 1956577"/>
              <a:gd name="connsiteY5" fmla="*/ 615820 h 1589966"/>
              <a:gd name="connsiteX6" fmla="*/ 1948232 w 1956577"/>
              <a:gd name="connsiteY6" fmla="*/ 947989 h 1589966"/>
              <a:gd name="connsiteX7" fmla="*/ 1731760 w 1956577"/>
              <a:gd name="connsiteY7" fmla="*/ 1093547 h 1589966"/>
              <a:gd name="connsiteX8" fmla="*/ 1582472 w 1956577"/>
              <a:gd name="connsiteY8" fmla="*/ 884542 h 1589966"/>
              <a:gd name="connsiteX9" fmla="*/ 793102 w 1956577"/>
              <a:gd name="connsiteY9" fmla="*/ 1589936 h 1589966"/>
              <a:gd name="connsiteX10" fmla="*/ 0 w 1956577"/>
              <a:gd name="connsiteY10"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769082 w 1956577"/>
              <a:gd name="connsiteY3" fmla="*/ 768842 h 1589966"/>
              <a:gd name="connsiteX4" fmla="*/ 1675776 w 1956577"/>
              <a:gd name="connsiteY4" fmla="*/ 671804 h 1589966"/>
              <a:gd name="connsiteX5" fmla="*/ 1735492 w 1956577"/>
              <a:gd name="connsiteY5" fmla="*/ 615820 h 1589966"/>
              <a:gd name="connsiteX6" fmla="*/ 1948232 w 1956577"/>
              <a:gd name="connsiteY6" fmla="*/ 947989 h 1589966"/>
              <a:gd name="connsiteX7" fmla="*/ 1731760 w 1956577"/>
              <a:gd name="connsiteY7" fmla="*/ 1093547 h 1589966"/>
              <a:gd name="connsiteX8" fmla="*/ 1582472 w 1956577"/>
              <a:gd name="connsiteY8" fmla="*/ 884542 h 1589966"/>
              <a:gd name="connsiteX9" fmla="*/ 793102 w 1956577"/>
              <a:gd name="connsiteY9" fmla="*/ 1589936 h 1589966"/>
              <a:gd name="connsiteX10" fmla="*/ 0 w 1956577"/>
              <a:gd name="connsiteY10" fmla="*/ 794968 h 1589966"/>
              <a:gd name="connsiteX0" fmla="*/ 0 w 1956577"/>
              <a:gd name="connsiteY0" fmla="*/ 794997 h 1589995"/>
              <a:gd name="connsiteX1" fmla="*/ 793102 w 1956577"/>
              <a:gd name="connsiteY1" fmla="*/ 29 h 1589995"/>
              <a:gd name="connsiteX2" fmla="*/ 1586204 w 1956577"/>
              <a:gd name="connsiteY2" fmla="*/ 772604 h 1589995"/>
              <a:gd name="connsiteX3" fmla="*/ 1769082 w 1956577"/>
              <a:gd name="connsiteY3" fmla="*/ 768871 h 1589995"/>
              <a:gd name="connsiteX4" fmla="*/ 1675776 w 1956577"/>
              <a:gd name="connsiteY4" fmla="*/ 671833 h 1589995"/>
              <a:gd name="connsiteX5" fmla="*/ 1735492 w 1956577"/>
              <a:gd name="connsiteY5" fmla="*/ 615849 h 1589995"/>
              <a:gd name="connsiteX6" fmla="*/ 1948232 w 1956577"/>
              <a:gd name="connsiteY6" fmla="*/ 948018 h 1589995"/>
              <a:gd name="connsiteX7" fmla="*/ 1731760 w 1956577"/>
              <a:gd name="connsiteY7" fmla="*/ 1093576 h 1589995"/>
              <a:gd name="connsiteX8" fmla="*/ 1582472 w 1956577"/>
              <a:gd name="connsiteY8" fmla="*/ 884571 h 1589995"/>
              <a:gd name="connsiteX9" fmla="*/ 793102 w 1956577"/>
              <a:gd name="connsiteY9" fmla="*/ 1589965 h 1589995"/>
              <a:gd name="connsiteX10" fmla="*/ 0 w 1956577"/>
              <a:gd name="connsiteY10" fmla="*/ 794997 h 1589995"/>
              <a:gd name="connsiteX0" fmla="*/ 0 w 1956577"/>
              <a:gd name="connsiteY0" fmla="*/ 795081 h 1590079"/>
              <a:gd name="connsiteX1" fmla="*/ 793102 w 1956577"/>
              <a:gd name="connsiteY1" fmla="*/ 113 h 1590079"/>
              <a:gd name="connsiteX2" fmla="*/ 1586204 w 1956577"/>
              <a:gd name="connsiteY2" fmla="*/ 772688 h 1590079"/>
              <a:gd name="connsiteX3" fmla="*/ 1769082 w 1956577"/>
              <a:gd name="connsiteY3" fmla="*/ 768955 h 1590079"/>
              <a:gd name="connsiteX4" fmla="*/ 1675776 w 1956577"/>
              <a:gd name="connsiteY4" fmla="*/ 671917 h 1590079"/>
              <a:gd name="connsiteX5" fmla="*/ 1735492 w 1956577"/>
              <a:gd name="connsiteY5" fmla="*/ 615933 h 1590079"/>
              <a:gd name="connsiteX6" fmla="*/ 1948232 w 1956577"/>
              <a:gd name="connsiteY6" fmla="*/ 948102 h 1590079"/>
              <a:gd name="connsiteX7" fmla="*/ 1731760 w 1956577"/>
              <a:gd name="connsiteY7" fmla="*/ 1093660 h 1590079"/>
              <a:gd name="connsiteX8" fmla="*/ 1582472 w 1956577"/>
              <a:gd name="connsiteY8" fmla="*/ 884655 h 1590079"/>
              <a:gd name="connsiteX9" fmla="*/ 793102 w 1956577"/>
              <a:gd name="connsiteY9" fmla="*/ 1590049 h 1590079"/>
              <a:gd name="connsiteX10" fmla="*/ 0 w 1956577"/>
              <a:gd name="connsiteY10" fmla="*/ 795081 h 1590079"/>
              <a:gd name="connsiteX0" fmla="*/ 0 w 1956577"/>
              <a:gd name="connsiteY0" fmla="*/ 795081 h 1590079"/>
              <a:gd name="connsiteX1" fmla="*/ 793102 w 1956577"/>
              <a:gd name="connsiteY1" fmla="*/ 113 h 1590079"/>
              <a:gd name="connsiteX2" fmla="*/ 1586204 w 1956577"/>
              <a:gd name="connsiteY2" fmla="*/ 772688 h 1590079"/>
              <a:gd name="connsiteX3" fmla="*/ 1769082 w 1956577"/>
              <a:gd name="connsiteY3" fmla="*/ 768955 h 1590079"/>
              <a:gd name="connsiteX4" fmla="*/ 1675776 w 1956577"/>
              <a:gd name="connsiteY4" fmla="*/ 671917 h 1590079"/>
              <a:gd name="connsiteX5" fmla="*/ 1735492 w 1956577"/>
              <a:gd name="connsiteY5" fmla="*/ 615933 h 1590079"/>
              <a:gd name="connsiteX6" fmla="*/ 1948232 w 1956577"/>
              <a:gd name="connsiteY6" fmla="*/ 948102 h 1590079"/>
              <a:gd name="connsiteX7" fmla="*/ 1731760 w 1956577"/>
              <a:gd name="connsiteY7" fmla="*/ 1093660 h 1590079"/>
              <a:gd name="connsiteX8" fmla="*/ 1582472 w 1956577"/>
              <a:gd name="connsiteY8" fmla="*/ 884655 h 1590079"/>
              <a:gd name="connsiteX9" fmla="*/ 793102 w 1956577"/>
              <a:gd name="connsiteY9" fmla="*/ 1590049 h 1590079"/>
              <a:gd name="connsiteX10" fmla="*/ 0 w 1956577"/>
              <a:gd name="connsiteY10" fmla="*/ 795081 h 1590079"/>
              <a:gd name="connsiteX0" fmla="*/ 0 w 1956577"/>
              <a:gd name="connsiteY0" fmla="*/ 795081 h 1590079"/>
              <a:gd name="connsiteX1" fmla="*/ 793102 w 1956577"/>
              <a:gd name="connsiteY1" fmla="*/ 113 h 1590079"/>
              <a:gd name="connsiteX2" fmla="*/ 1586204 w 1956577"/>
              <a:gd name="connsiteY2" fmla="*/ 772688 h 1590079"/>
              <a:gd name="connsiteX3" fmla="*/ 1769082 w 1956577"/>
              <a:gd name="connsiteY3" fmla="*/ 768955 h 1590079"/>
              <a:gd name="connsiteX4" fmla="*/ 1675776 w 1956577"/>
              <a:gd name="connsiteY4" fmla="*/ 671917 h 1590079"/>
              <a:gd name="connsiteX5" fmla="*/ 1735492 w 1956577"/>
              <a:gd name="connsiteY5" fmla="*/ 615933 h 1590079"/>
              <a:gd name="connsiteX6" fmla="*/ 1948232 w 1956577"/>
              <a:gd name="connsiteY6" fmla="*/ 948102 h 1590079"/>
              <a:gd name="connsiteX7" fmla="*/ 1731760 w 1956577"/>
              <a:gd name="connsiteY7" fmla="*/ 1093660 h 1590079"/>
              <a:gd name="connsiteX8" fmla="*/ 1582472 w 1956577"/>
              <a:gd name="connsiteY8" fmla="*/ 884655 h 1590079"/>
              <a:gd name="connsiteX9" fmla="*/ 793102 w 1956577"/>
              <a:gd name="connsiteY9" fmla="*/ 1590049 h 1590079"/>
              <a:gd name="connsiteX10" fmla="*/ 0 w 1956577"/>
              <a:gd name="connsiteY10" fmla="*/ 795081 h 1590079"/>
              <a:gd name="connsiteX0" fmla="*/ 0 w 1956577"/>
              <a:gd name="connsiteY0" fmla="*/ 795081 h 1590079"/>
              <a:gd name="connsiteX1" fmla="*/ 793102 w 1956577"/>
              <a:gd name="connsiteY1" fmla="*/ 113 h 1590079"/>
              <a:gd name="connsiteX2" fmla="*/ 1586204 w 1956577"/>
              <a:gd name="connsiteY2" fmla="*/ 772688 h 1590079"/>
              <a:gd name="connsiteX3" fmla="*/ 1761708 w 1956577"/>
              <a:gd name="connsiteY3" fmla="*/ 766497 h 1590079"/>
              <a:gd name="connsiteX4" fmla="*/ 1675776 w 1956577"/>
              <a:gd name="connsiteY4" fmla="*/ 671917 h 1590079"/>
              <a:gd name="connsiteX5" fmla="*/ 1735492 w 1956577"/>
              <a:gd name="connsiteY5" fmla="*/ 615933 h 1590079"/>
              <a:gd name="connsiteX6" fmla="*/ 1948232 w 1956577"/>
              <a:gd name="connsiteY6" fmla="*/ 948102 h 1590079"/>
              <a:gd name="connsiteX7" fmla="*/ 1731760 w 1956577"/>
              <a:gd name="connsiteY7" fmla="*/ 1093660 h 1590079"/>
              <a:gd name="connsiteX8" fmla="*/ 1582472 w 1956577"/>
              <a:gd name="connsiteY8" fmla="*/ 884655 h 1590079"/>
              <a:gd name="connsiteX9" fmla="*/ 793102 w 1956577"/>
              <a:gd name="connsiteY9" fmla="*/ 1590049 h 1590079"/>
              <a:gd name="connsiteX10" fmla="*/ 0 w 1956577"/>
              <a:gd name="connsiteY10" fmla="*/ 795081 h 1590079"/>
              <a:gd name="connsiteX0" fmla="*/ 0 w 1956577"/>
              <a:gd name="connsiteY0" fmla="*/ 794978 h 1589976"/>
              <a:gd name="connsiteX1" fmla="*/ 793102 w 1956577"/>
              <a:gd name="connsiteY1" fmla="*/ 10 h 1589976"/>
              <a:gd name="connsiteX2" fmla="*/ 1596037 w 1956577"/>
              <a:gd name="connsiteY2" fmla="*/ 782417 h 1589976"/>
              <a:gd name="connsiteX3" fmla="*/ 1761708 w 1956577"/>
              <a:gd name="connsiteY3" fmla="*/ 766394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90974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90974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66175 w 1956577"/>
              <a:gd name="connsiteY4" fmla="*/ 674426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66175 w 1956577"/>
              <a:gd name="connsiteY4" fmla="*/ 674426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66175 w 1956577"/>
              <a:gd name="connsiteY4" fmla="*/ 674426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35933"/>
              <a:gd name="connsiteY0" fmla="*/ 794978 h 1589976"/>
              <a:gd name="connsiteX1" fmla="*/ 793102 w 1935933"/>
              <a:gd name="connsiteY1" fmla="*/ 10 h 1589976"/>
              <a:gd name="connsiteX2" fmla="*/ 1596037 w 1935933"/>
              <a:gd name="connsiteY2" fmla="*/ 782417 h 1589976"/>
              <a:gd name="connsiteX3" fmla="*/ 1759250 w 1935933"/>
              <a:gd name="connsiteY3" fmla="*/ 781141 h 1589976"/>
              <a:gd name="connsiteX4" fmla="*/ 1666175 w 1935933"/>
              <a:gd name="connsiteY4" fmla="*/ 674426 h 1589976"/>
              <a:gd name="connsiteX5" fmla="*/ 1735492 w 1935933"/>
              <a:gd name="connsiteY5" fmla="*/ 615830 h 1589976"/>
              <a:gd name="connsiteX6" fmla="*/ 1926801 w 1935933"/>
              <a:gd name="connsiteY6" fmla="*/ 831317 h 1589976"/>
              <a:gd name="connsiteX7" fmla="*/ 1731760 w 1935933"/>
              <a:gd name="connsiteY7" fmla="*/ 1093557 h 1589976"/>
              <a:gd name="connsiteX8" fmla="*/ 1582472 w 1935933"/>
              <a:gd name="connsiteY8" fmla="*/ 884552 h 1589976"/>
              <a:gd name="connsiteX9" fmla="*/ 793102 w 1935933"/>
              <a:gd name="connsiteY9" fmla="*/ 1589946 h 1589976"/>
              <a:gd name="connsiteX10" fmla="*/ 0 w 1935933"/>
              <a:gd name="connsiteY10" fmla="*/ 794978 h 1589976"/>
              <a:gd name="connsiteX0" fmla="*/ 0 w 1929209"/>
              <a:gd name="connsiteY0" fmla="*/ 794978 h 1589976"/>
              <a:gd name="connsiteX1" fmla="*/ 793102 w 1929209"/>
              <a:gd name="connsiteY1" fmla="*/ 10 h 1589976"/>
              <a:gd name="connsiteX2" fmla="*/ 1596037 w 1929209"/>
              <a:gd name="connsiteY2" fmla="*/ 782417 h 1589976"/>
              <a:gd name="connsiteX3" fmla="*/ 1759250 w 1929209"/>
              <a:gd name="connsiteY3" fmla="*/ 781141 h 1589976"/>
              <a:gd name="connsiteX4" fmla="*/ 1666175 w 1929209"/>
              <a:gd name="connsiteY4" fmla="*/ 674426 h 1589976"/>
              <a:gd name="connsiteX5" fmla="*/ 1735492 w 1929209"/>
              <a:gd name="connsiteY5" fmla="*/ 615830 h 1589976"/>
              <a:gd name="connsiteX6" fmla="*/ 1926801 w 1929209"/>
              <a:gd name="connsiteY6" fmla="*/ 831317 h 1589976"/>
              <a:gd name="connsiteX7" fmla="*/ 1731760 w 1929209"/>
              <a:gd name="connsiteY7" fmla="*/ 1093557 h 1589976"/>
              <a:gd name="connsiteX8" fmla="*/ 1582472 w 1929209"/>
              <a:gd name="connsiteY8" fmla="*/ 884552 h 1589976"/>
              <a:gd name="connsiteX9" fmla="*/ 793102 w 1929209"/>
              <a:gd name="connsiteY9" fmla="*/ 1589946 h 1589976"/>
              <a:gd name="connsiteX10" fmla="*/ 0 w 1929209"/>
              <a:gd name="connsiteY10" fmla="*/ 794978 h 1589976"/>
              <a:gd name="connsiteX0" fmla="*/ 0 w 1926801"/>
              <a:gd name="connsiteY0" fmla="*/ 794978 h 1589976"/>
              <a:gd name="connsiteX1" fmla="*/ 793102 w 1926801"/>
              <a:gd name="connsiteY1" fmla="*/ 10 h 1589976"/>
              <a:gd name="connsiteX2" fmla="*/ 1596037 w 1926801"/>
              <a:gd name="connsiteY2" fmla="*/ 782417 h 1589976"/>
              <a:gd name="connsiteX3" fmla="*/ 1759250 w 1926801"/>
              <a:gd name="connsiteY3" fmla="*/ 781141 h 1589976"/>
              <a:gd name="connsiteX4" fmla="*/ 1666175 w 1926801"/>
              <a:gd name="connsiteY4" fmla="*/ 674426 h 1589976"/>
              <a:gd name="connsiteX5" fmla="*/ 1735492 w 1926801"/>
              <a:gd name="connsiteY5" fmla="*/ 615830 h 1589976"/>
              <a:gd name="connsiteX6" fmla="*/ 1926801 w 1926801"/>
              <a:gd name="connsiteY6" fmla="*/ 831317 h 1589976"/>
              <a:gd name="connsiteX7" fmla="*/ 1731760 w 1926801"/>
              <a:gd name="connsiteY7" fmla="*/ 1093557 h 1589976"/>
              <a:gd name="connsiteX8" fmla="*/ 1582472 w 1926801"/>
              <a:gd name="connsiteY8" fmla="*/ 884552 h 1589976"/>
              <a:gd name="connsiteX9" fmla="*/ 793102 w 1926801"/>
              <a:gd name="connsiteY9" fmla="*/ 1589946 h 1589976"/>
              <a:gd name="connsiteX10" fmla="*/ 0 w 1926801"/>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31760 w 1938707"/>
              <a:gd name="connsiteY7" fmla="*/ 1093557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31760 w 1938707"/>
              <a:gd name="connsiteY7" fmla="*/ 1093557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31760 w 1938707"/>
              <a:gd name="connsiteY7" fmla="*/ 1093557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31760 w 1938707"/>
              <a:gd name="connsiteY7" fmla="*/ 1093557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26998 w 1938707"/>
              <a:gd name="connsiteY7" fmla="*/ 1029263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26998 w 1938707"/>
              <a:gd name="connsiteY7" fmla="*/ 1029263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26998 w 1938707"/>
              <a:gd name="connsiteY7" fmla="*/ 1029263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582472 w 1938707"/>
              <a:gd name="connsiteY9" fmla="*/ 884552 h 1589976"/>
              <a:gd name="connsiteX10" fmla="*/ 793102 w 1938707"/>
              <a:gd name="connsiteY10" fmla="*/ 1589946 h 1589976"/>
              <a:gd name="connsiteX11" fmla="*/ 0 w 1938707"/>
              <a:gd name="connsiteY11"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582472 w 1938707"/>
              <a:gd name="connsiteY9" fmla="*/ 884552 h 1589976"/>
              <a:gd name="connsiteX10" fmla="*/ 793102 w 1938707"/>
              <a:gd name="connsiteY10" fmla="*/ 1589946 h 1589976"/>
              <a:gd name="connsiteX11" fmla="*/ 0 w 1938707"/>
              <a:gd name="connsiteY11"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582472 w 1938707"/>
              <a:gd name="connsiteY9" fmla="*/ 884552 h 1589976"/>
              <a:gd name="connsiteX10" fmla="*/ 793102 w 1938707"/>
              <a:gd name="connsiteY10" fmla="*/ 1589946 h 1589976"/>
              <a:gd name="connsiteX11" fmla="*/ 0 w 1938707"/>
              <a:gd name="connsiteY11"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90265"/>
              <a:gd name="connsiteX1" fmla="*/ 793102 w 1938707"/>
              <a:gd name="connsiteY1" fmla="*/ 10 h 1590265"/>
              <a:gd name="connsiteX2" fmla="*/ 1596037 w 1938707"/>
              <a:gd name="connsiteY2" fmla="*/ 782417 h 1590265"/>
              <a:gd name="connsiteX3" fmla="*/ 1759250 w 1938707"/>
              <a:gd name="connsiteY3" fmla="*/ 781141 h 1590265"/>
              <a:gd name="connsiteX4" fmla="*/ 1666175 w 1938707"/>
              <a:gd name="connsiteY4" fmla="*/ 674426 h 1590265"/>
              <a:gd name="connsiteX5" fmla="*/ 1735492 w 1938707"/>
              <a:gd name="connsiteY5" fmla="*/ 615830 h 1590265"/>
              <a:gd name="connsiteX6" fmla="*/ 1938707 w 1938707"/>
              <a:gd name="connsiteY6" fmla="*/ 828936 h 1590265"/>
              <a:gd name="connsiteX7" fmla="*/ 1726998 w 1938707"/>
              <a:gd name="connsiteY7" fmla="*/ 1029263 h 1590265"/>
              <a:gd name="connsiteX8" fmla="*/ 1669070 w 1938707"/>
              <a:gd name="connsiteY8" fmla="*/ 970636 h 1590265"/>
              <a:gd name="connsiteX9" fmla="*/ 1764320 w 1938707"/>
              <a:gd name="connsiteY9" fmla="*/ 870624 h 1590265"/>
              <a:gd name="connsiteX10" fmla="*/ 1596760 w 1938707"/>
              <a:gd name="connsiteY10" fmla="*/ 870265 h 1590265"/>
              <a:gd name="connsiteX11" fmla="*/ 793102 w 1938707"/>
              <a:gd name="connsiteY11" fmla="*/ 1589946 h 1590265"/>
              <a:gd name="connsiteX12" fmla="*/ 0 w 1938707"/>
              <a:gd name="connsiteY12" fmla="*/ 794978 h 1590265"/>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35492 w 1938707"/>
              <a:gd name="connsiteY5" fmla="*/ 615830 h 1590287"/>
              <a:gd name="connsiteX6" fmla="*/ 1938707 w 1938707"/>
              <a:gd name="connsiteY6" fmla="*/ 828936 h 1590287"/>
              <a:gd name="connsiteX7" fmla="*/ 1726998 w 1938707"/>
              <a:gd name="connsiteY7" fmla="*/ 1029263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35492 w 1938707"/>
              <a:gd name="connsiteY5" fmla="*/ 615830 h 1590287"/>
              <a:gd name="connsiteX6" fmla="*/ 1938707 w 1938707"/>
              <a:gd name="connsiteY6" fmla="*/ 828936 h 1590287"/>
              <a:gd name="connsiteX7" fmla="*/ 1726998 w 1938707"/>
              <a:gd name="connsiteY7" fmla="*/ 1029263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35492 w 1938707"/>
              <a:gd name="connsiteY5" fmla="*/ 615830 h 1590287"/>
              <a:gd name="connsiteX6" fmla="*/ 1938707 w 1938707"/>
              <a:gd name="connsiteY6" fmla="*/ 828936 h 1590287"/>
              <a:gd name="connsiteX7" fmla="*/ 1726998 w 1938707"/>
              <a:gd name="connsiteY7" fmla="*/ 1029263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35492 w 1938707"/>
              <a:gd name="connsiteY5" fmla="*/ 615830 h 1590287"/>
              <a:gd name="connsiteX6" fmla="*/ 1938707 w 1938707"/>
              <a:gd name="connsiteY6" fmla="*/ 828936 h 1590287"/>
              <a:gd name="connsiteX7" fmla="*/ 1736523 w 1938707"/>
              <a:gd name="connsiteY7" fmla="*/ 1034026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28348 w 1938707"/>
              <a:gd name="connsiteY5" fmla="*/ 613449 h 1590287"/>
              <a:gd name="connsiteX6" fmla="*/ 1938707 w 1938707"/>
              <a:gd name="connsiteY6" fmla="*/ 828936 h 1590287"/>
              <a:gd name="connsiteX7" fmla="*/ 1736523 w 1938707"/>
              <a:gd name="connsiteY7" fmla="*/ 1034026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89971"/>
              <a:gd name="connsiteX1" fmla="*/ 793102 w 1938707"/>
              <a:gd name="connsiteY1" fmla="*/ 10 h 1589971"/>
              <a:gd name="connsiteX2" fmla="*/ 1596037 w 1938707"/>
              <a:gd name="connsiteY2" fmla="*/ 782417 h 1589971"/>
              <a:gd name="connsiteX3" fmla="*/ 1759250 w 1938707"/>
              <a:gd name="connsiteY3" fmla="*/ 781141 h 1589971"/>
              <a:gd name="connsiteX4" fmla="*/ 1666175 w 1938707"/>
              <a:gd name="connsiteY4" fmla="*/ 674426 h 1589971"/>
              <a:gd name="connsiteX5" fmla="*/ 1728348 w 1938707"/>
              <a:gd name="connsiteY5" fmla="*/ 613449 h 1589971"/>
              <a:gd name="connsiteX6" fmla="*/ 1938707 w 1938707"/>
              <a:gd name="connsiteY6" fmla="*/ 828936 h 1589971"/>
              <a:gd name="connsiteX7" fmla="*/ 1736523 w 1938707"/>
              <a:gd name="connsiteY7" fmla="*/ 1034026 h 1589971"/>
              <a:gd name="connsiteX8" fmla="*/ 1669070 w 1938707"/>
              <a:gd name="connsiteY8" fmla="*/ 970636 h 1589971"/>
              <a:gd name="connsiteX9" fmla="*/ 1764320 w 1938707"/>
              <a:gd name="connsiteY9" fmla="*/ 870624 h 1589971"/>
              <a:gd name="connsiteX10" fmla="*/ 1594378 w 1938707"/>
              <a:gd name="connsiteY10" fmla="*/ 872647 h 1589971"/>
              <a:gd name="connsiteX11" fmla="*/ 793102 w 1938707"/>
              <a:gd name="connsiteY11" fmla="*/ 1589946 h 1589971"/>
              <a:gd name="connsiteX12" fmla="*/ 0 w 1938707"/>
              <a:gd name="connsiteY12" fmla="*/ 794978 h 1589971"/>
              <a:gd name="connsiteX0" fmla="*/ 0 w 1938707"/>
              <a:gd name="connsiteY0" fmla="*/ 794978 h 1589971"/>
              <a:gd name="connsiteX1" fmla="*/ 793102 w 1938707"/>
              <a:gd name="connsiteY1" fmla="*/ 10 h 1589971"/>
              <a:gd name="connsiteX2" fmla="*/ 1596037 w 1938707"/>
              <a:gd name="connsiteY2" fmla="*/ 782417 h 1589971"/>
              <a:gd name="connsiteX3" fmla="*/ 1759250 w 1938707"/>
              <a:gd name="connsiteY3" fmla="*/ 781141 h 1589971"/>
              <a:gd name="connsiteX4" fmla="*/ 1666175 w 1938707"/>
              <a:gd name="connsiteY4" fmla="*/ 674426 h 1589971"/>
              <a:gd name="connsiteX5" fmla="*/ 1728348 w 1938707"/>
              <a:gd name="connsiteY5" fmla="*/ 613449 h 1589971"/>
              <a:gd name="connsiteX6" fmla="*/ 1938707 w 1938707"/>
              <a:gd name="connsiteY6" fmla="*/ 828936 h 1589971"/>
              <a:gd name="connsiteX7" fmla="*/ 1736523 w 1938707"/>
              <a:gd name="connsiteY7" fmla="*/ 1034026 h 1589971"/>
              <a:gd name="connsiteX8" fmla="*/ 1669070 w 1938707"/>
              <a:gd name="connsiteY8" fmla="*/ 970636 h 1589971"/>
              <a:gd name="connsiteX9" fmla="*/ 1764320 w 1938707"/>
              <a:gd name="connsiteY9" fmla="*/ 870624 h 1589971"/>
              <a:gd name="connsiteX10" fmla="*/ 1594378 w 1938707"/>
              <a:gd name="connsiteY10" fmla="*/ 872647 h 1589971"/>
              <a:gd name="connsiteX11" fmla="*/ 793102 w 1938707"/>
              <a:gd name="connsiteY11" fmla="*/ 1589946 h 1589971"/>
              <a:gd name="connsiteX12" fmla="*/ 0 w 1938707"/>
              <a:gd name="connsiteY12" fmla="*/ 794978 h 158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8707" h="1589971">
                <a:moveTo>
                  <a:pt x="0" y="794978"/>
                </a:moveTo>
                <a:cubicBezTo>
                  <a:pt x="0" y="355929"/>
                  <a:pt x="370577" y="2103"/>
                  <a:pt x="793102" y="10"/>
                </a:cubicBezTo>
                <a:cubicBezTo>
                  <a:pt x="1215627" y="-2083"/>
                  <a:pt x="1597592" y="348233"/>
                  <a:pt x="1596037" y="782417"/>
                </a:cubicBezTo>
                <a:cubicBezTo>
                  <a:pt x="1706448" y="783661"/>
                  <a:pt x="1692702" y="779547"/>
                  <a:pt x="1759250" y="781141"/>
                </a:cubicBezTo>
                <a:cubicBezTo>
                  <a:pt x="1693063" y="711452"/>
                  <a:pt x="1696173" y="717136"/>
                  <a:pt x="1666175" y="674426"/>
                </a:cubicBezTo>
                <a:cubicBezTo>
                  <a:pt x="1704695" y="642163"/>
                  <a:pt x="1689828" y="647816"/>
                  <a:pt x="1728348" y="613449"/>
                </a:cubicBezTo>
                <a:cubicBezTo>
                  <a:pt x="1783691" y="671260"/>
                  <a:pt x="1839765" y="730946"/>
                  <a:pt x="1938707" y="828936"/>
                </a:cubicBezTo>
                <a:cubicBezTo>
                  <a:pt x="1855227" y="906701"/>
                  <a:pt x="1804627" y="970781"/>
                  <a:pt x="1736523" y="1034026"/>
                </a:cubicBezTo>
                <a:cubicBezTo>
                  <a:pt x="1700712" y="1000890"/>
                  <a:pt x="1693158" y="994755"/>
                  <a:pt x="1669070" y="970636"/>
                </a:cubicBezTo>
                <a:cubicBezTo>
                  <a:pt x="1715772" y="927528"/>
                  <a:pt x="1723985" y="915928"/>
                  <a:pt x="1764320" y="870624"/>
                </a:cubicBezTo>
                <a:cubicBezTo>
                  <a:pt x="1680830" y="868183"/>
                  <a:pt x="1689572" y="871822"/>
                  <a:pt x="1594378" y="872647"/>
                </a:cubicBezTo>
                <a:cubicBezTo>
                  <a:pt x="1559855" y="1245250"/>
                  <a:pt x="1215351" y="1586416"/>
                  <a:pt x="793102" y="1589946"/>
                </a:cubicBezTo>
                <a:cubicBezTo>
                  <a:pt x="370853" y="1593476"/>
                  <a:pt x="0" y="1234027"/>
                  <a:pt x="0" y="794978"/>
                </a:cubicBezTo>
                <a:close/>
              </a:path>
            </a:pathLst>
          </a:custGeom>
          <a:solidFill>
            <a:schemeClr val="tx2"/>
          </a:solidFill>
          <a:ln>
            <a:noFill/>
          </a:ln>
        </p:spPr>
        <p:txBody>
          <a:bodyPr lIns="0" tIns="0" rIns="288000" anchor="ctr"/>
          <a:lstStyle>
            <a:lvl1pPr algn="ctr">
              <a:defRPr sz="1200" b="1" spc="-20" baseline="0">
                <a:solidFill>
                  <a:schemeClr val="bg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Edit Master text styles</a:t>
            </a:r>
          </a:p>
        </p:txBody>
      </p:sp>
      <p:sp>
        <p:nvSpPr>
          <p:cNvPr id="21" name="Text Placeholder 3">
            <a:extLst>
              <a:ext uri="{FF2B5EF4-FFF2-40B4-BE49-F238E27FC236}">
                <a16:creationId xmlns:a16="http://schemas.microsoft.com/office/drawing/2014/main" id="{EA41002F-42F2-4CBE-8A6D-0FED6772F965}"/>
              </a:ext>
            </a:extLst>
          </p:cNvPr>
          <p:cNvSpPr>
            <a:spLocks noGrp="1"/>
          </p:cNvSpPr>
          <p:nvPr>
            <p:ph type="body" sz="quarter" idx="17"/>
          </p:nvPr>
        </p:nvSpPr>
        <p:spPr>
          <a:xfrm>
            <a:off x="4008555" y="4072545"/>
            <a:ext cx="1950072" cy="1476417"/>
          </a:xfrm>
          <a:prstGeom prst="ellipse">
            <a:avLst/>
          </a:prstGeom>
          <a:ln w="244475">
            <a:solidFill>
              <a:schemeClr val="accent1"/>
            </a:solidFill>
          </a:ln>
        </p:spPr>
        <p:txBody>
          <a:bodyPr lIns="0" tIns="0" rIns="0" anchor="ctr"/>
          <a:lstStyle>
            <a:lvl1pPr algn="ctr">
              <a:defRPr sz="1200" b="0" spc="-40" baseline="0">
                <a:solidFill>
                  <a:schemeClr val="accent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Edit Master text styles</a:t>
            </a:r>
          </a:p>
        </p:txBody>
      </p:sp>
      <p:sp>
        <p:nvSpPr>
          <p:cNvPr id="22" name="Text Placeholder 3">
            <a:extLst>
              <a:ext uri="{FF2B5EF4-FFF2-40B4-BE49-F238E27FC236}">
                <a16:creationId xmlns:a16="http://schemas.microsoft.com/office/drawing/2014/main" id="{FAC84F53-B66E-46C2-9558-384F5986A47D}"/>
              </a:ext>
            </a:extLst>
          </p:cNvPr>
          <p:cNvSpPr>
            <a:spLocks noGrp="1"/>
          </p:cNvSpPr>
          <p:nvPr>
            <p:ph type="body" sz="quarter" idx="18"/>
          </p:nvPr>
        </p:nvSpPr>
        <p:spPr>
          <a:xfrm>
            <a:off x="6527045" y="4072545"/>
            <a:ext cx="1950072" cy="1476417"/>
          </a:xfrm>
          <a:prstGeom prst="ellipse">
            <a:avLst/>
          </a:prstGeom>
          <a:ln w="244475">
            <a:solidFill>
              <a:schemeClr val="accent2"/>
            </a:solidFill>
          </a:ln>
        </p:spPr>
        <p:txBody>
          <a:bodyPr lIns="0" tIns="0" rIns="0" anchor="ctr"/>
          <a:lstStyle>
            <a:lvl1pPr algn="ctr">
              <a:defRPr sz="1200" b="0" spc="-40" baseline="0">
                <a:solidFill>
                  <a:schemeClr val="accent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Edit Master text styles</a:t>
            </a:r>
          </a:p>
        </p:txBody>
      </p:sp>
      <p:sp>
        <p:nvSpPr>
          <p:cNvPr id="23" name="Text Placeholder 3">
            <a:extLst>
              <a:ext uri="{FF2B5EF4-FFF2-40B4-BE49-F238E27FC236}">
                <a16:creationId xmlns:a16="http://schemas.microsoft.com/office/drawing/2014/main" id="{32C24EEA-FB29-4CF6-BCCE-178372DAA768}"/>
              </a:ext>
            </a:extLst>
          </p:cNvPr>
          <p:cNvSpPr>
            <a:spLocks noGrp="1"/>
          </p:cNvSpPr>
          <p:nvPr>
            <p:ph type="body" sz="quarter" idx="19"/>
          </p:nvPr>
        </p:nvSpPr>
        <p:spPr>
          <a:xfrm>
            <a:off x="9045536" y="4072545"/>
            <a:ext cx="1950072" cy="1476417"/>
          </a:xfrm>
          <a:prstGeom prst="ellipse">
            <a:avLst/>
          </a:prstGeom>
          <a:ln w="244475">
            <a:solidFill>
              <a:schemeClr val="accent3"/>
            </a:solidFill>
          </a:ln>
        </p:spPr>
        <p:txBody>
          <a:bodyPr lIns="0" tIns="0" rIns="0" anchor="ctr"/>
          <a:lstStyle>
            <a:lvl1pPr algn="ctr">
              <a:defRPr sz="1200" b="0" spc="-40" baseline="0">
                <a:solidFill>
                  <a:schemeClr val="accent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Edit Master text styles</a:t>
            </a:r>
          </a:p>
        </p:txBody>
      </p:sp>
      <p:pic>
        <p:nvPicPr>
          <p:cNvPr id="24" name="Picture 23" descr="A close up of a logo&#10;&#10;Description automatically generated">
            <a:extLst>
              <a:ext uri="{FF2B5EF4-FFF2-40B4-BE49-F238E27FC236}">
                <a16:creationId xmlns:a16="http://schemas.microsoft.com/office/drawing/2014/main" id="{FCD0961F-C5A8-4A53-BF4F-37A96A3D21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2087734988"/>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extLst>
    <p:ext uri="{DCECCB84-F9BA-43D5-87BE-67443E8EF086}">
      <p15:sldGuideLst xmlns:p15="http://schemas.microsoft.com/office/powerpoint/2012/main">
        <p15:guide id="1" orient="horz" pos="2478">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2 Image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807B690-681D-40FE-8A16-41C6F3D5BDD7}"/>
              </a:ext>
            </a:extLst>
          </p:cNvPr>
          <p:cNvSpPr>
            <a:spLocks noGrp="1"/>
          </p:cNvSpPr>
          <p:nvPr>
            <p:ph type="pic" sz="quarter" idx="15"/>
          </p:nvPr>
        </p:nvSpPr>
        <p:spPr>
          <a:xfrm>
            <a:off x="6108701" y="1255397"/>
            <a:ext cx="5507567" cy="2411729"/>
          </a:xfrm>
        </p:spPr>
        <p:txBody>
          <a:bodyPr anchor="ctr"/>
          <a:lstStyle>
            <a:lvl1pPr algn="ctr">
              <a:defRPr/>
            </a:lvl1pPr>
          </a:lstStyle>
          <a:p>
            <a:r>
              <a:rPr lang="en-US" dirty="0"/>
              <a:t>Click icon to add picture</a:t>
            </a:r>
            <a:endParaRPr lang="en-GB" dirty="0"/>
          </a:p>
        </p:txBody>
      </p:sp>
      <p:sp>
        <p:nvSpPr>
          <p:cNvPr id="19" name="Picture Placeholder 4">
            <a:extLst>
              <a:ext uri="{FF2B5EF4-FFF2-40B4-BE49-F238E27FC236}">
                <a16:creationId xmlns:a16="http://schemas.microsoft.com/office/drawing/2014/main" id="{644C9BB5-79AA-4D4A-B83E-21584F267D7F}"/>
              </a:ext>
            </a:extLst>
          </p:cNvPr>
          <p:cNvSpPr>
            <a:spLocks noGrp="1"/>
          </p:cNvSpPr>
          <p:nvPr>
            <p:ph type="pic" sz="quarter" idx="16"/>
          </p:nvPr>
        </p:nvSpPr>
        <p:spPr>
          <a:xfrm>
            <a:off x="6096001" y="3836671"/>
            <a:ext cx="5507567" cy="2411729"/>
          </a:xfrm>
        </p:spPr>
        <p:txBody>
          <a:bodyPr anchor="ctr"/>
          <a:lstStyle>
            <a:lvl1pPr algn="ctr">
              <a:defRPr/>
            </a:lvl1pPr>
          </a:lstStyle>
          <a:p>
            <a:r>
              <a:rPr lang="en-US" dirty="0"/>
              <a:t>Click icon to add picture</a:t>
            </a:r>
            <a:endParaRPr lang="en-GB" dirty="0"/>
          </a:p>
        </p:txBody>
      </p:sp>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2" y="1246907"/>
            <a:ext cx="5118487" cy="4930056"/>
          </a:xfrm>
        </p:spPr>
        <p:txBody>
          <a:bodyPr/>
          <a:lstStyle>
            <a:lvl1pPr>
              <a:spcAft>
                <a:spcPts val="1200"/>
              </a:spcAf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21" name="Straight Connector 20">
            <a:extLst>
              <a:ext uri="{FF2B5EF4-FFF2-40B4-BE49-F238E27FC236}">
                <a16:creationId xmlns:a16="http://schemas.microsoft.com/office/drawing/2014/main" id="{8AEB6175-D008-410B-A557-726F5F13D8E9}"/>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B7E1F19-9F9C-4AA8-99D6-D70DF6001040}"/>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11" descr="A close up of a logo&#10;&#10;Description automatically generated">
            <a:extLst>
              <a:ext uri="{FF2B5EF4-FFF2-40B4-BE49-F238E27FC236}">
                <a16:creationId xmlns:a16="http://schemas.microsoft.com/office/drawing/2014/main" id="{13348B2C-EEC2-480B-985D-4814C4D18D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4272496424"/>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807B690-681D-40FE-8A16-41C6F3D5BDD7}"/>
              </a:ext>
            </a:extLst>
          </p:cNvPr>
          <p:cNvSpPr>
            <a:spLocks noGrp="1"/>
          </p:cNvSpPr>
          <p:nvPr>
            <p:ph type="pic" sz="quarter" idx="15"/>
          </p:nvPr>
        </p:nvSpPr>
        <p:spPr>
          <a:xfrm>
            <a:off x="6108701" y="1255396"/>
            <a:ext cx="5507567" cy="4950644"/>
          </a:xfrm>
        </p:spPr>
        <p:txBody>
          <a:bodyPr anchor="ctr"/>
          <a:lstStyle>
            <a:lvl1pPr algn="ctr">
              <a:defRPr/>
            </a:lvl1pPr>
          </a:lstStyle>
          <a:p>
            <a:r>
              <a:rPr lang="en-US" dirty="0"/>
              <a:t>Click icon to add picture</a:t>
            </a:r>
            <a:endParaRPr lang="en-GB" dirty="0"/>
          </a:p>
        </p:txBody>
      </p:sp>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1" y="1246907"/>
            <a:ext cx="5136000" cy="4930056"/>
          </a:xfrm>
        </p:spPr>
        <p:txBody>
          <a:bodyPr/>
          <a:lstStyle>
            <a:lvl1pPr>
              <a:lnSpc>
                <a:spcPts val="2200"/>
              </a:lnSpc>
              <a:defRPr sz="2200"/>
            </a:lvl1pPr>
            <a:lvl2pPr>
              <a:lnSpc>
                <a:spcPts val="2200"/>
              </a:lnSpc>
              <a:defRPr sz="2200"/>
            </a:lvl2pPr>
            <a:lvl3pPr>
              <a:lnSpc>
                <a:spcPts val="2200"/>
              </a:lnSpc>
              <a:defRPr sz="2200"/>
            </a:lvl3pPr>
            <a:lvl4pPr>
              <a:lnSpc>
                <a:spcPts val="2200"/>
              </a:lnSpc>
              <a:defRPr sz="2200"/>
            </a:lvl4pPr>
            <a:lvl5pPr>
              <a:lnSpc>
                <a:spcPts val="2200"/>
              </a:lnSpc>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21" name="Straight Connector 20">
            <a:extLst>
              <a:ext uri="{FF2B5EF4-FFF2-40B4-BE49-F238E27FC236}">
                <a16:creationId xmlns:a16="http://schemas.microsoft.com/office/drawing/2014/main" id="{8AEB6175-D008-410B-A557-726F5F13D8E9}"/>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B7E1F19-9F9C-4AA8-99D6-D70DF6001040}"/>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descr="A close up of a logo&#10;&#10;Description automatically generated">
            <a:extLst>
              <a:ext uri="{FF2B5EF4-FFF2-40B4-BE49-F238E27FC236}">
                <a16:creationId xmlns:a16="http://schemas.microsoft.com/office/drawing/2014/main" id="{10BBA6DD-C165-48C3-A3D1-06B59A2814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98995367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hart 1">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06C182CF-2307-477B-88F5-3F62ABC26449}"/>
              </a:ext>
            </a:extLst>
          </p:cNvPr>
          <p:cNvSpPr>
            <a:spLocks noGrp="1"/>
          </p:cNvSpPr>
          <p:nvPr>
            <p:ph type="chart" sz="quarter" idx="16"/>
          </p:nvPr>
        </p:nvSpPr>
        <p:spPr>
          <a:xfrm>
            <a:off x="575735" y="2627514"/>
            <a:ext cx="11398251" cy="3677274"/>
          </a:xfrm>
        </p:spPr>
        <p:txBody>
          <a:bodyPr anchor="ctr"/>
          <a:lstStyle>
            <a:lvl1pPr algn="ctr">
              <a:defRPr/>
            </a:lvl1pPr>
          </a:lstStyle>
          <a:p>
            <a:r>
              <a:rPr lang="en-US" dirty="0"/>
              <a:t>Click icon to add chart</a:t>
            </a:r>
            <a:endParaRPr lang="en-GB" dirty="0"/>
          </a:p>
        </p:txBody>
      </p:sp>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1" y="1246907"/>
            <a:ext cx="6384000" cy="2024154"/>
          </a:xfrm>
        </p:spPr>
        <p:txBody>
          <a:bodyPr/>
          <a:lstStyle>
            <a:lvl1pPr>
              <a:lnSpc>
                <a:spcPts val="1920"/>
              </a:lnSpc>
              <a:spcAft>
                <a:spcPts val="0"/>
              </a:spcAft>
              <a:defRPr sz="1600"/>
            </a:lvl1pPr>
            <a:lvl2pPr>
              <a:lnSpc>
                <a:spcPts val="1920"/>
              </a:lnSpc>
              <a:spcAft>
                <a:spcPts val="0"/>
              </a:spcAft>
              <a:defRPr sz="1600"/>
            </a:lvl2pPr>
            <a:lvl3pPr>
              <a:lnSpc>
                <a:spcPts val="1920"/>
              </a:lnSpc>
              <a:spcAft>
                <a:spcPts val="0"/>
              </a:spcAft>
              <a:defRPr sz="1600"/>
            </a:lvl3pPr>
            <a:lvl4pPr>
              <a:lnSpc>
                <a:spcPts val="1920"/>
              </a:lnSpc>
              <a:spcAft>
                <a:spcPts val="0"/>
              </a:spcAft>
              <a:defRPr sz="1600"/>
            </a:lvl4pPr>
            <a:lvl5pPr>
              <a:lnSpc>
                <a:spcPts val="1920"/>
              </a:lnSpc>
              <a:spcAft>
                <a:spcPts val="0"/>
              </a:spcAft>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21" name="Straight Connector 20">
            <a:extLst>
              <a:ext uri="{FF2B5EF4-FFF2-40B4-BE49-F238E27FC236}">
                <a16:creationId xmlns:a16="http://schemas.microsoft.com/office/drawing/2014/main" id="{8AEB6175-D008-410B-A557-726F5F13D8E9}"/>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B7E1F19-9F9C-4AA8-99D6-D70DF6001040}"/>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descr="A close up of a logo&#10;&#10;Description automatically generated">
            <a:extLst>
              <a:ext uri="{FF2B5EF4-FFF2-40B4-BE49-F238E27FC236}">
                <a16:creationId xmlns:a16="http://schemas.microsoft.com/office/drawing/2014/main" id="{956CCB4D-50E4-4307-ABBE-1D9F967EA1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1633366622"/>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hart 2">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06C182CF-2307-477B-88F5-3F62ABC26449}"/>
              </a:ext>
            </a:extLst>
          </p:cNvPr>
          <p:cNvSpPr>
            <a:spLocks noGrp="1"/>
          </p:cNvSpPr>
          <p:nvPr>
            <p:ph type="chart" sz="quarter" idx="16"/>
          </p:nvPr>
        </p:nvSpPr>
        <p:spPr>
          <a:xfrm>
            <a:off x="3709481" y="1250554"/>
            <a:ext cx="7918992" cy="5054234"/>
          </a:xfrm>
        </p:spPr>
        <p:txBody>
          <a:bodyPr anchor="ctr"/>
          <a:lstStyle>
            <a:lvl1pPr algn="ctr">
              <a:defRPr/>
            </a:lvl1pPr>
          </a:lstStyle>
          <a:p>
            <a:r>
              <a:rPr lang="en-US" dirty="0"/>
              <a:t>Click icon to add chart</a:t>
            </a:r>
            <a:endParaRPr lang="en-GB" dirty="0"/>
          </a:p>
        </p:txBody>
      </p:sp>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1" y="1290057"/>
            <a:ext cx="4464000" cy="2024154"/>
          </a:xfrm>
        </p:spPr>
        <p:txBody>
          <a:bodyPr/>
          <a:lstStyle>
            <a:lvl1pPr>
              <a:lnSpc>
                <a:spcPts val="1920"/>
              </a:lnSpc>
              <a:spcAft>
                <a:spcPts val="0"/>
              </a:spcAft>
              <a:defRPr sz="1400"/>
            </a:lvl1pPr>
            <a:lvl2pPr>
              <a:lnSpc>
                <a:spcPts val="1920"/>
              </a:lnSpc>
              <a:spcAft>
                <a:spcPts val="0"/>
              </a:spcAft>
              <a:defRPr sz="1400"/>
            </a:lvl2pPr>
            <a:lvl3pPr>
              <a:lnSpc>
                <a:spcPts val="1920"/>
              </a:lnSpc>
              <a:spcAft>
                <a:spcPts val="0"/>
              </a:spcAft>
              <a:defRPr sz="1400"/>
            </a:lvl3pPr>
            <a:lvl4pPr>
              <a:lnSpc>
                <a:spcPts val="1920"/>
              </a:lnSpc>
              <a:spcAft>
                <a:spcPts val="0"/>
              </a:spcAft>
              <a:defRPr sz="1400"/>
            </a:lvl4pPr>
            <a:lvl5pPr>
              <a:lnSpc>
                <a:spcPts val="1920"/>
              </a:lnSpc>
              <a:spcAft>
                <a:spcPts val="0"/>
              </a:spcAf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21" name="Straight Connector 20">
            <a:extLst>
              <a:ext uri="{FF2B5EF4-FFF2-40B4-BE49-F238E27FC236}">
                <a16:creationId xmlns:a16="http://schemas.microsoft.com/office/drawing/2014/main" id="{8AEB6175-D008-410B-A557-726F5F13D8E9}"/>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B7E1F19-9F9C-4AA8-99D6-D70DF6001040}"/>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85FE6740-5475-4C95-83B3-B418FB2780C1}"/>
              </a:ext>
            </a:extLst>
          </p:cNvPr>
          <p:cNvSpPr>
            <a:spLocks noGrp="1"/>
          </p:cNvSpPr>
          <p:nvPr>
            <p:ph idx="17"/>
          </p:nvPr>
        </p:nvSpPr>
        <p:spPr>
          <a:xfrm>
            <a:off x="575731" y="4304051"/>
            <a:ext cx="3518597" cy="1430160"/>
          </a:xfrm>
        </p:spPr>
        <p:txBody>
          <a:bodyPr/>
          <a:lstStyle>
            <a:lvl1pPr>
              <a:lnSpc>
                <a:spcPts val="1400"/>
              </a:lnSpc>
              <a:spcAft>
                <a:spcPts val="0"/>
              </a:spcAft>
              <a:defRPr sz="1200"/>
            </a:lvl1pPr>
            <a:lvl2pPr>
              <a:lnSpc>
                <a:spcPts val="1400"/>
              </a:lnSpc>
              <a:spcAft>
                <a:spcPts val="0"/>
              </a:spcAft>
              <a:defRPr sz="1200"/>
            </a:lvl2pPr>
            <a:lvl3pPr>
              <a:lnSpc>
                <a:spcPts val="1400"/>
              </a:lnSpc>
              <a:spcAft>
                <a:spcPts val="0"/>
              </a:spcAft>
              <a:defRPr sz="1200"/>
            </a:lvl3pPr>
            <a:lvl4pPr>
              <a:lnSpc>
                <a:spcPts val="1400"/>
              </a:lnSpc>
              <a:spcAft>
                <a:spcPts val="0"/>
              </a:spcAft>
              <a:defRPr sz="1200"/>
            </a:lvl4pPr>
            <a:lvl5pPr>
              <a:lnSpc>
                <a:spcPts val="1400"/>
              </a:lnSpc>
              <a:spcAft>
                <a:spcPts val="0"/>
              </a:spcAft>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descr="A close up of a logo&#10;&#10;Description automatically generated">
            <a:extLst>
              <a:ext uri="{FF2B5EF4-FFF2-40B4-BE49-F238E27FC236}">
                <a16:creationId xmlns:a16="http://schemas.microsoft.com/office/drawing/2014/main" id="{13B64F40-520D-4ED7-A245-455E940187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1528573988"/>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ullets 20p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Arial 28pt Regular</a:t>
            </a:r>
          </a:p>
        </p:txBody>
      </p:sp>
      <p:sp>
        <p:nvSpPr>
          <p:cNvPr id="10" name="Slide Number Placeholder 4"/>
          <p:cNvSpPr txBox="1">
            <a:spLocks/>
          </p:cNvSpPr>
          <p:nvPr userDrawn="1"/>
        </p:nvSpPr>
        <p:spPr>
          <a:xfrm>
            <a:off x="11862816" y="6693408"/>
            <a:ext cx="304800" cy="146304"/>
          </a:xfrm>
          <a:prstGeom prst="rect">
            <a:avLst/>
          </a:prstGeom>
        </p:spPr>
        <p:txBody>
          <a:bodyPr lIns="0" tIns="0" rIns="0" bIns="0" anchor="ctr" anchorCtr="1"/>
          <a:lstStyle>
            <a:lvl1pPr algn="ctr">
              <a:defRPr sz="900"/>
            </a:lvl1pPr>
          </a:lstStyle>
          <a:p>
            <a:pPr>
              <a:defRPr/>
            </a:pPr>
            <a:fld id="{8FE0F801-82B8-4697-8B4B-E3DFE003097F}" type="slidenum">
              <a:rPr lang="en-US" sz="900" smtClean="0">
                <a:solidFill>
                  <a:srgbClr val="292934"/>
                </a:solidFill>
              </a:rPr>
              <a:pPr>
                <a:defRPr/>
              </a:pPr>
              <a:t>‹#›</a:t>
            </a:fld>
            <a:endParaRPr lang="en-US" sz="900" dirty="0">
              <a:solidFill>
                <a:srgbClr val="292934"/>
              </a:solidFill>
            </a:endParaRPr>
          </a:p>
        </p:txBody>
      </p:sp>
      <p:sp>
        <p:nvSpPr>
          <p:cNvPr id="7" name="Text Placeholder 12"/>
          <p:cNvSpPr>
            <a:spLocks noGrp="1"/>
          </p:cNvSpPr>
          <p:nvPr>
            <p:ph idx="1"/>
          </p:nvPr>
        </p:nvSpPr>
        <p:spPr>
          <a:xfrm>
            <a:off x="609600" y="1130969"/>
            <a:ext cx="10972800" cy="4654836"/>
          </a:xfrm>
          <a:prstGeom prst="rect">
            <a:avLst/>
          </a:prstGeom>
        </p:spPr>
        <p:txBody>
          <a:bodyPr vert="horz">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1"/>
          <p:cNvSpPr>
            <a:spLocks noGrp="1"/>
          </p:cNvSpPr>
          <p:nvPr>
            <p:ph type="body" sz="quarter" idx="21" hasCustomPrompt="1"/>
          </p:nvPr>
        </p:nvSpPr>
        <p:spPr bwMode="gray">
          <a:xfrm>
            <a:off x="7316148" y="6121106"/>
            <a:ext cx="4319725" cy="320040"/>
          </a:xfrm>
          <a:prstGeom prst="rect">
            <a:avLst/>
          </a:prstGeom>
        </p:spPr>
        <p:txBody>
          <a:bodyPr lIns="45720" tIns="45720" rIns="45720" bIns="45720" anchor="b">
            <a:noAutofit/>
          </a:bodyPr>
          <a:lstStyle>
            <a:lvl1pPr marL="0" indent="0" algn="l">
              <a:spcBef>
                <a:spcPts val="0"/>
              </a:spcBef>
              <a:buNone/>
              <a:defRPr sz="800" baseline="0">
                <a:latin typeface="+mn-lt"/>
              </a:defRPr>
            </a:lvl1pPr>
            <a:lvl2pPr algn="l">
              <a:buNone/>
              <a:defRPr sz="600"/>
            </a:lvl2pPr>
            <a:lvl3pPr algn="l">
              <a:buNone/>
              <a:defRPr sz="600"/>
            </a:lvl3pPr>
            <a:lvl4pPr algn="l">
              <a:buNone/>
              <a:defRPr sz="600"/>
            </a:lvl4pPr>
            <a:lvl5pPr algn="l">
              <a:buNone/>
              <a:defRPr sz="600"/>
            </a:lvl5pPr>
          </a:lstStyle>
          <a:p>
            <a:pPr lvl="0"/>
            <a:r>
              <a:rPr lang="en-US" dirty="0"/>
              <a:t>Source: Click to add source. Use a single space after “Source:” and a period at the end of the source. Stretch the box to the left as needed.</a:t>
            </a:r>
          </a:p>
        </p:txBody>
      </p:sp>
      <p:sp>
        <p:nvSpPr>
          <p:cNvPr id="9" name="Text Placeholder 23"/>
          <p:cNvSpPr>
            <a:spLocks noGrp="1"/>
          </p:cNvSpPr>
          <p:nvPr>
            <p:ph type="body" sz="quarter" idx="22" hasCustomPrompt="1"/>
          </p:nvPr>
        </p:nvSpPr>
        <p:spPr bwMode="gray">
          <a:xfrm>
            <a:off x="497260" y="6121106"/>
            <a:ext cx="6333368" cy="320040"/>
          </a:xfrm>
          <a:prstGeom prst="rect">
            <a:avLst/>
          </a:prstGeom>
        </p:spPr>
        <p:txBody>
          <a:bodyPr lIns="45720" rIns="45720" anchor="b">
            <a:noAutofit/>
          </a:bodyPr>
          <a:lstStyle>
            <a:lvl1pPr marL="168275" indent="-168275" algn="l" defTabSz="91440">
              <a:spcBef>
                <a:spcPts val="0"/>
              </a:spcBef>
              <a:buFont typeface="+mj-lt"/>
              <a:buAutoNum type="arabicParenR"/>
              <a:defRPr sz="800" baseline="0">
                <a:solidFill>
                  <a:schemeClr val="tx1"/>
                </a:solidFill>
                <a:latin typeface="+mn-lt"/>
              </a:defRPr>
            </a:lvl1pPr>
            <a:lvl2pPr>
              <a:buNone/>
              <a:defRPr sz="600">
                <a:solidFill>
                  <a:schemeClr val="tx1"/>
                </a:solidFill>
              </a:defRPr>
            </a:lvl2pPr>
            <a:lvl3pPr>
              <a:buNone/>
              <a:defRPr sz="600">
                <a:solidFill>
                  <a:schemeClr val="tx1"/>
                </a:solidFill>
              </a:defRPr>
            </a:lvl3pPr>
            <a:lvl4pPr>
              <a:buNone/>
              <a:defRPr sz="600">
                <a:solidFill>
                  <a:schemeClr val="tx1"/>
                </a:solidFill>
              </a:defRPr>
            </a:lvl4pPr>
            <a:lvl5pPr>
              <a:buNone/>
              <a:defRPr sz="600">
                <a:solidFill>
                  <a:schemeClr val="tx1"/>
                </a:solidFill>
              </a:defRPr>
            </a:lvl5pPr>
          </a:lstStyle>
          <a:p>
            <a:pPr lvl="0"/>
            <a:r>
              <a:rPr lang="en-US" dirty="0"/>
              <a:t>Click to add footnote. Numbers appear automatically (no additional space or tab needed). Use a period at the end of each footnote. Stretch the box to the right as needed.</a:t>
            </a:r>
          </a:p>
        </p:txBody>
      </p:sp>
    </p:spTree>
    <p:extLst>
      <p:ext uri="{BB962C8B-B14F-4D97-AF65-F5344CB8AC3E}">
        <p14:creationId xmlns:p14="http://schemas.microsoft.com/office/powerpoint/2010/main" val="386616790"/>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B0B357-D9B0-4211-8B79-5EF3C2F15E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024"/>
          <a:stretch/>
        </p:blipFill>
        <p:spPr>
          <a:xfrm>
            <a:off x="-1" y="0"/>
            <a:ext cx="12192001" cy="6858000"/>
          </a:xfrm>
          <a:prstGeom prst="rect">
            <a:avLst/>
          </a:prstGeom>
        </p:spPr>
      </p:pic>
      <p:sp>
        <p:nvSpPr>
          <p:cNvPr id="2" name="Title 1"/>
          <p:cNvSpPr>
            <a:spLocks noGrp="1"/>
          </p:cNvSpPr>
          <p:nvPr>
            <p:ph type="ctrTitle"/>
          </p:nvPr>
        </p:nvSpPr>
        <p:spPr>
          <a:xfrm>
            <a:off x="576001" y="1606523"/>
            <a:ext cx="7888076" cy="1050505"/>
          </a:xfrm>
        </p:spPr>
        <p:txBody>
          <a:bodyPr anchor="t"/>
          <a:lstStyle>
            <a:lvl1pPr algn="l">
              <a:lnSpc>
                <a:spcPts val="3600"/>
              </a:lnSpc>
              <a:defRPr sz="3600" b="1" cap="all" baseline="0">
                <a:solidFill>
                  <a:schemeClr val="tx2"/>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76000" y="2649904"/>
            <a:ext cx="7866856" cy="1050505"/>
          </a:xfrm>
        </p:spPr>
        <p:txBody>
          <a:bodyPr/>
          <a:lstStyle>
            <a:lvl1pPr marL="0" indent="0" algn="l">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 close up of a logo&#10;&#10;Description automatically generated">
            <a:extLst>
              <a:ext uri="{FF2B5EF4-FFF2-40B4-BE49-F238E27FC236}">
                <a16:creationId xmlns:a16="http://schemas.microsoft.com/office/drawing/2014/main" id="{02D38D68-A18B-4F79-A2EE-A9DD7BD48F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6645" y="5605200"/>
            <a:ext cx="5076311" cy="900000"/>
          </a:xfrm>
          <a:prstGeom prst="rect">
            <a:avLst/>
          </a:prstGeom>
        </p:spPr>
      </p:pic>
    </p:spTree>
    <p:extLst>
      <p:ext uri="{BB962C8B-B14F-4D97-AF65-F5344CB8AC3E}">
        <p14:creationId xmlns:p14="http://schemas.microsoft.com/office/powerpoint/2010/main" val="138133667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CC45F4-C3AC-4D53-8A51-2055B6C42D06}"/>
              </a:ext>
            </a:extLst>
          </p:cNvPr>
          <p:cNvSpPr/>
          <p:nvPr userDrawn="1"/>
        </p:nvSpPr>
        <p:spPr>
          <a:xfrm>
            <a:off x="0" y="0"/>
            <a:ext cx="12192000" cy="6106332"/>
          </a:xfrm>
          <a:custGeom>
            <a:avLst/>
            <a:gdLst>
              <a:gd name="connsiteX0" fmla="*/ 0 w 9144000"/>
              <a:gd name="connsiteY0" fmla="*/ 0 h 6106332"/>
              <a:gd name="connsiteX1" fmla="*/ 9144000 w 9144000"/>
              <a:gd name="connsiteY1" fmla="*/ 0 h 6106332"/>
              <a:gd name="connsiteX2" fmla="*/ 9144000 w 9144000"/>
              <a:gd name="connsiteY2" fmla="*/ 6106332 h 6106332"/>
              <a:gd name="connsiteX3" fmla="*/ 0 w 9144000"/>
              <a:gd name="connsiteY3" fmla="*/ 6106332 h 6106332"/>
              <a:gd name="connsiteX4" fmla="*/ 0 w 9144000"/>
              <a:gd name="connsiteY4" fmla="*/ 0 h 6106332"/>
              <a:gd name="connsiteX0" fmla="*/ 0 w 9144000"/>
              <a:gd name="connsiteY0" fmla="*/ 0 h 6106332"/>
              <a:gd name="connsiteX1" fmla="*/ 9144000 w 9144000"/>
              <a:gd name="connsiteY1" fmla="*/ 0 h 6106332"/>
              <a:gd name="connsiteX2" fmla="*/ 9144000 w 9144000"/>
              <a:gd name="connsiteY2" fmla="*/ 4757980 h 6106332"/>
              <a:gd name="connsiteX3" fmla="*/ 9144000 w 9144000"/>
              <a:gd name="connsiteY3" fmla="*/ 6106332 h 6106332"/>
              <a:gd name="connsiteX4" fmla="*/ 0 w 9144000"/>
              <a:gd name="connsiteY4" fmla="*/ 6106332 h 6106332"/>
              <a:gd name="connsiteX5" fmla="*/ 0 w 9144000"/>
              <a:gd name="connsiteY5" fmla="*/ 0 h 6106332"/>
              <a:gd name="connsiteX0" fmla="*/ 0 w 9144000"/>
              <a:gd name="connsiteY0" fmla="*/ 0 h 6106332"/>
              <a:gd name="connsiteX1" fmla="*/ 9144000 w 9144000"/>
              <a:gd name="connsiteY1" fmla="*/ 0 h 6106332"/>
              <a:gd name="connsiteX2" fmla="*/ 9144000 w 9144000"/>
              <a:gd name="connsiteY2" fmla="*/ 4757980 h 6106332"/>
              <a:gd name="connsiteX3" fmla="*/ 0 w 9144000"/>
              <a:gd name="connsiteY3" fmla="*/ 6106332 h 6106332"/>
              <a:gd name="connsiteX4" fmla="*/ 0 w 9144000"/>
              <a:gd name="connsiteY4" fmla="*/ 0 h 610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106332">
                <a:moveTo>
                  <a:pt x="0" y="0"/>
                </a:moveTo>
                <a:lnTo>
                  <a:pt x="9144000" y="0"/>
                </a:lnTo>
                <a:lnTo>
                  <a:pt x="9144000" y="4757980"/>
                </a:lnTo>
                <a:lnTo>
                  <a:pt x="0" y="610633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p:cNvSpPr>
            <a:spLocks noGrp="1"/>
          </p:cNvSpPr>
          <p:nvPr>
            <p:ph type="ctrTitle"/>
          </p:nvPr>
        </p:nvSpPr>
        <p:spPr>
          <a:xfrm>
            <a:off x="576001" y="1606523"/>
            <a:ext cx="7888076" cy="1050505"/>
          </a:xfrm>
        </p:spPr>
        <p:txBody>
          <a:bodyPr anchor="t"/>
          <a:lstStyle>
            <a:lvl1pPr algn="l">
              <a:lnSpc>
                <a:spcPts val="3600"/>
              </a:lnSpc>
              <a:defRPr sz="3600" b="1" cap="all"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76000" y="2649904"/>
            <a:ext cx="7866856" cy="1050505"/>
          </a:xfrm>
        </p:spPr>
        <p:txBody>
          <a:bodyPr/>
          <a:lstStyle>
            <a:lvl1pPr marL="0" indent="0" algn="l">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descr="A close up of a logo&#10;&#10;Description automatically generated">
            <a:extLst>
              <a:ext uri="{FF2B5EF4-FFF2-40B4-BE49-F238E27FC236}">
                <a16:creationId xmlns:a16="http://schemas.microsoft.com/office/drawing/2014/main" id="{058926CA-D538-4770-89B5-CD9E230187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36645" y="5605200"/>
            <a:ext cx="5076311" cy="900000"/>
          </a:xfrm>
          <a:prstGeom prst="rect">
            <a:avLst/>
          </a:prstGeom>
        </p:spPr>
      </p:pic>
    </p:spTree>
    <p:extLst>
      <p:ext uri="{BB962C8B-B14F-4D97-AF65-F5344CB8AC3E}">
        <p14:creationId xmlns:p14="http://schemas.microsoft.com/office/powerpoint/2010/main" val="2528803724"/>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CC45F4-C3AC-4D53-8A51-2055B6C42D06}"/>
              </a:ext>
            </a:extLst>
          </p:cNvPr>
          <p:cNvSpPr/>
          <p:nvPr userDrawn="1"/>
        </p:nvSpPr>
        <p:spPr>
          <a:xfrm>
            <a:off x="0" y="0"/>
            <a:ext cx="12192000" cy="6106332"/>
          </a:xfrm>
          <a:custGeom>
            <a:avLst/>
            <a:gdLst>
              <a:gd name="connsiteX0" fmla="*/ 0 w 9144000"/>
              <a:gd name="connsiteY0" fmla="*/ 0 h 6106332"/>
              <a:gd name="connsiteX1" fmla="*/ 9144000 w 9144000"/>
              <a:gd name="connsiteY1" fmla="*/ 0 h 6106332"/>
              <a:gd name="connsiteX2" fmla="*/ 9144000 w 9144000"/>
              <a:gd name="connsiteY2" fmla="*/ 6106332 h 6106332"/>
              <a:gd name="connsiteX3" fmla="*/ 0 w 9144000"/>
              <a:gd name="connsiteY3" fmla="*/ 6106332 h 6106332"/>
              <a:gd name="connsiteX4" fmla="*/ 0 w 9144000"/>
              <a:gd name="connsiteY4" fmla="*/ 0 h 6106332"/>
              <a:gd name="connsiteX0" fmla="*/ 0 w 9144000"/>
              <a:gd name="connsiteY0" fmla="*/ 0 h 6106332"/>
              <a:gd name="connsiteX1" fmla="*/ 9144000 w 9144000"/>
              <a:gd name="connsiteY1" fmla="*/ 0 h 6106332"/>
              <a:gd name="connsiteX2" fmla="*/ 9144000 w 9144000"/>
              <a:gd name="connsiteY2" fmla="*/ 4757980 h 6106332"/>
              <a:gd name="connsiteX3" fmla="*/ 9144000 w 9144000"/>
              <a:gd name="connsiteY3" fmla="*/ 6106332 h 6106332"/>
              <a:gd name="connsiteX4" fmla="*/ 0 w 9144000"/>
              <a:gd name="connsiteY4" fmla="*/ 6106332 h 6106332"/>
              <a:gd name="connsiteX5" fmla="*/ 0 w 9144000"/>
              <a:gd name="connsiteY5" fmla="*/ 0 h 6106332"/>
              <a:gd name="connsiteX0" fmla="*/ 0 w 9144000"/>
              <a:gd name="connsiteY0" fmla="*/ 0 h 6106332"/>
              <a:gd name="connsiteX1" fmla="*/ 9144000 w 9144000"/>
              <a:gd name="connsiteY1" fmla="*/ 0 h 6106332"/>
              <a:gd name="connsiteX2" fmla="*/ 9144000 w 9144000"/>
              <a:gd name="connsiteY2" fmla="*/ 4757980 h 6106332"/>
              <a:gd name="connsiteX3" fmla="*/ 0 w 9144000"/>
              <a:gd name="connsiteY3" fmla="*/ 6106332 h 6106332"/>
              <a:gd name="connsiteX4" fmla="*/ 0 w 9144000"/>
              <a:gd name="connsiteY4" fmla="*/ 0 h 610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106332">
                <a:moveTo>
                  <a:pt x="0" y="0"/>
                </a:moveTo>
                <a:lnTo>
                  <a:pt x="9144000" y="0"/>
                </a:lnTo>
                <a:lnTo>
                  <a:pt x="9144000" y="4757980"/>
                </a:lnTo>
                <a:lnTo>
                  <a:pt x="0" y="610633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p:cNvSpPr>
            <a:spLocks noGrp="1"/>
          </p:cNvSpPr>
          <p:nvPr>
            <p:ph type="ctrTitle"/>
          </p:nvPr>
        </p:nvSpPr>
        <p:spPr>
          <a:xfrm>
            <a:off x="576001" y="1606523"/>
            <a:ext cx="7888076" cy="1050505"/>
          </a:xfrm>
        </p:spPr>
        <p:txBody>
          <a:bodyPr anchor="t"/>
          <a:lstStyle>
            <a:lvl1pPr algn="l">
              <a:lnSpc>
                <a:spcPts val="3600"/>
              </a:lnSpc>
              <a:defRPr sz="3600" b="1" cap="all"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76000" y="2649904"/>
            <a:ext cx="7866856" cy="1050505"/>
          </a:xfrm>
        </p:spPr>
        <p:txBody>
          <a:bodyPr/>
          <a:lstStyle>
            <a:lvl1pPr marL="0" indent="0" algn="l">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descr="A close up of a logo&#10;&#10;Description automatically generated">
            <a:extLst>
              <a:ext uri="{FF2B5EF4-FFF2-40B4-BE49-F238E27FC236}">
                <a16:creationId xmlns:a16="http://schemas.microsoft.com/office/drawing/2014/main" id="{058926CA-D538-4770-89B5-CD9E230187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36645" y="5605200"/>
            <a:ext cx="5076311" cy="900000"/>
          </a:xfrm>
          <a:prstGeom prst="rect">
            <a:avLst/>
          </a:prstGeom>
        </p:spPr>
      </p:pic>
    </p:spTree>
    <p:extLst>
      <p:ext uri="{BB962C8B-B14F-4D97-AF65-F5344CB8AC3E}">
        <p14:creationId xmlns:p14="http://schemas.microsoft.com/office/powerpoint/2010/main" val="1899877804"/>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Cya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CC45F4-C3AC-4D53-8A51-2055B6C42D06}"/>
              </a:ext>
            </a:extLst>
          </p:cNvPr>
          <p:cNvSpPr/>
          <p:nvPr userDrawn="1"/>
        </p:nvSpPr>
        <p:spPr>
          <a:xfrm>
            <a:off x="0" y="0"/>
            <a:ext cx="12192000" cy="6106332"/>
          </a:xfrm>
          <a:custGeom>
            <a:avLst/>
            <a:gdLst>
              <a:gd name="connsiteX0" fmla="*/ 0 w 9144000"/>
              <a:gd name="connsiteY0" fmla="*/ 0 h 6106332"/>
              <a:gd name="connsiteX1" fmla="*/ 9144000 w 9144000"/>
              <a:gd name="connsiteY1" fmla="*/ 0 h 6106332"/>
              <a:gd name="connsiteX2" fmla="*/ 9144000 w 9144000"/>
              <a:gd name="connsiteY2" fmla="*/ 6106332 h 6106332"/>
              <a:gd name="connsiteX3" fmla="*/ 0 w 9144000"/>
              <a:gd name="connsiteY3" fmla="*/ 6106332 h 6106332"/>
              <a:gd name="connsiteX4" fmla="*/ 0 w 9144000"/>
              <a:gd name="connsiteY4" fmla="*/ 0 h 6106332"/>
              <a:gd name="connsiteX0" fmla="*/ 0 w 9144000"/>
              <a:gd name="connsiteY0" fmla="*/ 0 h 6106332"/>
              <a:gd name="connsiteX1" fmla="*/ 9144000 w 9144000"/>
              <a:gd name="connsiteY1" fmla="*/ 0 h 6106332"/>
              <a:gd name="connsiteX2" fmla="*/ 9144000 w 9144000"/>
              <a:gd name="connsiteY2" fmla="*/ 4757980 h 6106332"/>
              <a:gd name="connsiteX3" fmla="*/ 9144000 w 9144000"/>
              <a:gd name="connsiteY3" fmla="*/ 6106332 h 6106332"/>
              <a:gd name="connsiteX4" fmla="*/ 0 w 9144000"/>
              <a:gd name="connsiteY4" fmla="*/ 6106332 h 6106332"/>
              <a:gd name="connsiteX5" fmla="*/ 0 w 9144000"/>
              <a:gd name="connsiteY5" fmla="*/ 0 h 6106332"/>
              <a:gd name="connsiteX0" fmla="*/ 0 w 9144000"/>
              <a:gd name="connsiteY0" fmla="*/ 0 h 6106332"/>
              <a:gd name="connsiteX1" fmla="*/ 9144000 w 9144000"/>
              <a:gd name="connsiteY1" fmla="*/ 0 h 6106332"/>
              <a:gd name="connsiteX2" fmla="*/ 9144000 w 9144000"/>
              <a:gd name="connsiteY2" fmla="*/ 4757980 h 6106332"/>
              <a:gd name="connsiteX3" fmla="*/ 0 w 9144000"/>
              <a:gd name="connsiteY3" fmla="*/ 6106332 h 6106332"/>
              <a:gd name="connsiteX4" fmla="*/ 0 w 9144000"/>
              <a:gd name="connsiteY4" fmla="*/ 0 h 610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106332">
                <a:moveTo>
                  <a:pt x="0" y="0"/>
                </a:moveTo>
                <a:lnTo>
                  <a:pt x="9144000" y="0"/>
                </a:lnTo>
                <a:lnTo>
                  <a:pt x="9144000" y="4757980"/>
                </a:lnTo>
                <a:lnTo>
                  <a:pt x="0" y="610633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p:cNvSpPr>
            <a:spLocks noGrp="1"/>
          </p:cNvSpPr>
          <p:nvPr>
            <p:ph type="ctrTitle"/>
          </p:nvPr>
        </p:nvSpPr>
        <p:spPr>
          <a:xfrm>
            <a:off x="576001" y="1606523"/>
            <a:ext cx="7888076" cy="1050505"/>
          </a:xfrm>
        </p:spPr>
        <p:txBody>
          <a:bodyPr anchor="t"/>
          <a:lstStyle>
            <a:lvl1pPr algn="l">
              <a:lnSpc>
                <a:spcPts val="3600"/>
              </a:lnSpc>
              <a:defRPr sz="3600" b="1" cap="all"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76000" y="2649904"/>
            <a:ext cx="7866856" cy="1050505"/>
          </a:xfrm>
        </p:spPr>
        <p:txBody>
          <a:bodyPr/>
          <a:lstStyle>
            <a:lvl1pPr marL="0" indent="0" algn="l">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descr="A close up of a logo&#10;&#10;Description automatically generated">
            <a:extLst>
              <a:ext uri="{FF2B5EF4-FFF2-40B4-BE49-F238E27FC236}">
                <a16:creationId xmlns:a16="http://schemas.microsoft.com/office/drawing/2014/main" id="{DC2238E5-632F-450D-9C45-9489BD2C94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36645" y="5605200"/>
            <a:ext cx="5076311" cy="900000"/>
          </a:xfrm>
          <a:prstGeom prst="rect">
            <a:avLst/>
          </a:prstGeom>
        </p:spPr>
      </p:pic>
    </p:spTree>
    <p:extLst>
      <p:ext uri="{BB962C8B-B14F-4D97-AF65-F5344CB8AC3E}">
        <p14:creationId xmlns:p14="http://schemas.microsoft.com/office/powerpoint/2010/main" val="249033457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Divider Slide A">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2057" y="4181328"/>
            <a:ext cx="7888076" cy="1430480"/>
          </a:xfrm>
        </p:spPr>
        <p:txBody>
          <a:bodyPr anchor="t"/>
          <a:lstStyle>
            <a:lvl1pPr algn="l">
              <a:lnSpc>
                <a:spcPts val="4800"/>
              </a:lnSpc>
              <a:defRPr sz="4800" b="1" cap="none"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82055" y="5611809"/>
            <a:ext cx="7888076" cy="648000"/>
          </a:xfrm>
        </p:spPr>
        <p:txBody>
          <a:bodyPr/>
          <a:lstStyle>
            <a:lvl1pPr marL="0" indent="0" algn="l">
              <a:lnSpc>
                <a:spcPts val="2100"/>
              </a:lnSpc>
              <a:spcAft>
                <a:spcPts val="0"/>
              </a:spcAft>
              <a:buNone/>
              <a:defRPr sz="1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2" name="Straight Connector 11">
            <a:extLst>
              <a:ext uri="{FF2B5EF4-FFF2-40B4-BE49-F238E27FC236}">
                <a16:creationId xmlns:a16="http://schemas.microsoft.com/office/drawing/2014/main" id="{64538DB9-713C-488A-B7F0-DAB8314A70D1}"/>
              </a:ext>
            </a:extLst>
          </p:cNvPr>
          <p:cNvCxnSpPr/>
          <p:nvPr userDrawn="1"/>
        </p:nvCxnSpPr>
        <p:spPr>
          <a:xfrm>
            <a:off x="575734" y="6405418"/>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53F4AD92-8288-4EC3-94FA-E4A82EBB8E56}"/>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bg1"/>
                </a:solidFill>
              </a:defRPr>
            </a:lvl1pPr>
          </a:lstStyle>
          <a:p>
            <a:r>
              <a:rPr lang="en-US" dirty="0"/>
              <a:t>Nursing Department Orientation | 2021 </a:t>
            </a:r>
          </a:p>
        </p:txBody>
      </p:sp>
      <p:sp>
        <p:nvSpPr>
          <p:cNvPr id="13" name="Slide Number Placeholder 5">
            <a:extLst>
              <a:ext uri="{FF2B5EF4-FFF2-40B4-BE49-F238E27FC236}">
                <a16:creationId xmlns:a16="http://schemas.microsoft.com/office/drawing/2014/main" id="{897E1C86-D375-4AC9-BBA5-DDD8BECAA7A6}"/>
              </a:ext>
            </a:extLst>
          </p:cNvPr>
          <p:cNvSpPr>
            <a:spLocks noGrp="1"/>
          </p:cNvSpPr>
          <p:nvPr>
            <p:ph type="sldNum" sz="quarter" idx="4"/>
          </p:nvPr>
        </p:nvSpPr>
        <p:spPr>
          <a:xfrm>
            <a:off x="5626100" y="6444001"/>
            <a:ext cx="977901" cy="237233"/>
          </a:xfrm>
          <a:prstGeom prst="rect">
            <a:avLst/>
          </a:prstGeom>
        </p:spPr>
        <p:txBody>
          <a:bodyPr vert="horz" lIns="0" tIns="0" rIns="0" bIns="0" rtlCol="0" anchor="t" anchorCtr="0">
            <a:noAutofit/>
          </a:bodyPr>
          <a:lstStyle>
            <a:lvl1pPr algn="ctr">
              <a:defRPr sz="1000">
                <a:solidFill>
                  <a:schemeClr val="bg1"/>
                </a:solidFill>
              </a:defRPr>
            </a:lvl1pPr>
          </a:lstStyle>
          <a:p>
            <a:fld id="{E8A74B61-50D3-3946-8366-1E447A2A8431}" type="slidenum">
              <a:rPr lang="en-US" smtClean="0"/>
              <a:pPr/>
              <a:t>‹#›</a:t>
            </a:fld>
            <a:endParaRPr lang="en-US" dirty="0"/>
          </a:p>
        </p:txBody>
      </p:sp>
      <p:pic>
        <p:nvPicPr>
          <p:cNvPr id="9" name="Picture 8" descr="A close up of a logo&#10;&#10;Description automatically generated">
            <a:extLst>
              <a:ext uri="{FF2B5EF4-FFF2-40B4-BE49-F238E27FC236}">
                <a16:creationId xmlns:a16="http://schemas.microsoft.com/office/drawing/2014/main" id="{4901F276-F81A-45FC-A7FF-D11998FAEC33}"/>
              </a:ext>
            </a:extLst>
          </p:cNvPr>
          <p:cNvPicPr>
            <a:picLocks noChangeAspect="1"/>
          </p:cNvPicPr>
          <p:nvPr userDrawn="1"/>
        </p:nvPicPr>
        <p:blipFill>
          <a:blip r:embed="rId2"/>
          <a:stretch>
            <a:fillRect/>
          </a:stretch>
        </p:blipFill>
        <p:spPr>
          <a:xfrm>
            <a:off x="9583642" y="6433200"/>
            <a:ext cx="2032625" cy="360000"/>
          </a:xfrm>
          <a:prstGeom prst="rect">
            <a:avLst/>
          </a:prstGeom>
        </p:spPr>
      </p:pic>
    </p:spTree>
    <p:extLst>
      <p:ext uri="{BB962C8B-B14F-4D97-AF65-F5344CB8AC3E}">
        <p14:creationId xmlns:p14="http://schemas.microsoft.com/office/powerpoint/2010/main" val="3262291753"/>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vider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2AF448-ACBD-4F01-AEF3-2E839A345E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82057" y="4181328"/>
            <a:ext cx="7888076" cy="1430480"/>
          </a:xfrm>
        </p:spPr>
        <p:txBody>
          <a:bodyPr anchor="t"/>
          <a:lstStyle>
            <a:lvl1pPr algn="l">
              <a:lnSpc>
                <a:spcPts val="4800"/>
              </a:lnSpc>
              <a:defRPr sz="4800" b="1" cap="none"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82055" y="5611809"/>
            <a:ext cx="7888076" cy="648000"/>
          </a:xfrm>
        </p:spPr>
        <p:txBody>
          <a:bodyPr/>
          <a:lstStyle>
            <a:lvl1pPr marL="0" indent="0" algn="l">
              <a:lnSpc>
                <a:spcPts val="2100"/>
              </a:lnSpc>
              <a:spcAft>
                <a:spcPts val="0"/>
              </a:spcAft>
              <a:buNone/>
              <a:defRPr sz="1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2" name="Straight Connector 11">
            <a:extLst>
              <a:ext uri="{FF2B5EF4-FFF2-40B4-BE49-F238E27FC236}">
                <a16:creationId xmlns:a16="http://schemas.microsoft.com/office/drawing/2014/main" id="{64538DB9-713C-488A-B7F0-DAB8314A70D1}"/>
              </a:ext>
            </a:extLst>
          </p:cNvPr>
          <p:cNvCxnSpPr/>
          <p:nvPr userDrawn="1"/>
        </p:nvCxnSpPr>
        <p:spPr>
          <a:xfrm>
            <a:off x="575734" y="6405418"/>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28865FA5-1782-4EAA-B8CF-F305439ADB93}"/>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bg1"/>
                </a:solidFill>
              </a:defRPr>
            </a:lvl1pPr>
          </a:lstStyle>
          <a:p>
            <a:r>
              <a:rPr lang="en-US" dirty="0"/>
              <a:t>Nursing Department Orientation | 2021 </a:t>
            </a:r>
          </a:p>
        </p:txBody>
      </p:sp>
      <p:sp>
        <p:nvSpPr>
          <p:cNvPr id="14" name="Slide Number Placeholder 5">
            <a:extLst>
              <a:ext uri="{FF2B5EF4-FFF2-40B4-BE49-F238E27FC236}">
                <a16:creationId xmlns:a16="http://schemas.microsoft.com/office/drawing/2014/main" id="{B5045827-D0B3-4116-B7AE-AC011BCB54B3}"/>
              </a:ext>
            </a:extLst>
          </p:cNvPr>
          <p:cNvSpPr>
            <a:spLocks noGrp="1"/>
          </p:cNvSpPr>
          <p:nvPr>
            <p:ph type="sldNum" sz="quarter" idx="4"/>
          </p:nvPr>
        </p:nvSpPr>
        <p:spPr>
          <a:xfrm>
            <a:off x="5626100" y="6444001"/>
            <a:ext cx="977901" cy="237233"/>
          </a:xfrm>
          <a:prstGeom prst="rect">
            <a:avLst/>
          </a:prstGeom>
        </p:spPr>
        <p:txBody>
          <a:bodyPr vert="horz" lIns="0" tIns="0" rIns="0" bIns="0" rtlCol="0" anchor="t" anchorCtr="0">
            <a:noAutofit/>
          </a:bodyPr>
          <a:lstStyle>
            <a:lvl1pPr algn="ctr">
              <a:defRPr sz="1000">
                <a:solidFill>
                  <a:schemeClr val="bg1"/>
                </a:solidFill>
              </a:defRPr>
            </a:lvl1pPr>
          </a:lstStyle>
          <a:p>
            <a:fld id="{E8A74B61-50D3-3946-8366-1E447A2A8431}" type="slidenum">
              <a:rPr lang="en-US" smtClean="0"/>
              <a:pPr/>
              <a:t>‹#›</a:t>
            </a:fld>
            <a:endParaRPr lang="en-US" dirty="0"/>
          </a:p>
        </p:txBody>
      </p:sp>
      <p:pic>
        <p:nvPicPr>
          <p:cNvPr id="10" name="Picture 9" descr="A close up of a logo&#10;&#10;Description automatically generated">
            <a:extLst>
              <a:ext uri="{FF2B5EF4-FFF2-40B4-BE49-F238E27FC236}">
                <a16:creationId xmlns:a16="http://schemas.microsoft.com/office/drawing/2014/main" id="{37861A0A-A9C9-4532-83B5-8179AA60A020}"/>
              </a:ext>
            </a:extLst>
          </p:cNvPr>
          <p:cNvPicPr>
            <a:picLocks noChangeAspect="1"/>
          </p:cNvPicPr>
          <p:nvPr userDrawn="1"/>
        </p:nvPicPr>
        <p:blipFill>
          <a:blip r:embed="rId3"/>
          <a:stretch>
            <a:fillRect/>
          </a:stretch>
        </p:blipFill>
        <p:spPr>
          <a:xfrm>
            <a:off x="9583642" y="6433200"/>
            <a:ext cx="2032625" cy="360000"/>
          </a:xfrm>
          <a:prstGeom prst="rect">
            <a:avLst/>
          </a:prstGeom>
        </p:spPr>
      </p:pic>
    </p:spTree>
    <p:extLst>
      <p:ext uri="{BB962C8B-B14F-4D97-AF65-F5344CB8AC3E}">
        <p14:creationId xmlns:p14="http://schemas.microsoft.com/office/powerpoint/2010/main" val="3808007406"/>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Single Column">
    <p:spTree>
      <p:nvGrpSpPr>
        <p:cNvPr id="1" name=""/>
        <p:cNvGrpSpPr/>
        <p:nvPr/>
      </p:nvGrpSpPr>
      <p:grpSpPr>
        <a:xfrm>
          <a:off x="0" y="0"/>
          <a:ext cx="0" cy="0"/>
          <a:chOff x="0" y="0"/>
          <a:chExt cx="0" cy="0"/>
        </a:xfrm>
      </p:grpSpPr>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18" name="Straight Connector 17">
            <a:extLst>
              <a:ext uri="{FF2B5EF4-FFF2-40B4-BE49-F238E27FC236}">
                <a16:creationId xmlns:a16="http://schemas.microsoft.com/office/drawing/2014/main" id="{BEB0DE5A-C344-4BAC-8722-ED6064694F51}"/>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2EBC18-7749-44BC-8A96-07FDB000A7F3}"/>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A730045C-7EE2-4D40-8A65-0F99E126B48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12" name="Slide Number Placeholder 5">
            <a:extLst>
              <a:ext uri="{FF2B5EF4-FFF2-40B4-BE49-F238E27FC236}">
                <a16:creationId xmlns:a16="http://schemas.microsoft.com/office/drawing/2014/main" id="{AD892C1D-4743-4071-8BF8-053B6D46C270}"/>
              </a:ext>
            </a:extLst>
          </p:cNvPr>
          <p:cNvSpPr>
            <a:spLocks noGrp="1"/>
          </p:cNvSpPr>
          <p:nvPr>
            <p:ph type="sldNum" sz="quarter" idx="4"/>
          </p:nvPr>
        </p:nvSpPr>
        <p:spPr>
          <a:xfrm>
            <a:off x="5626100" y="6444001"/>
            <a:ext cx="977901" cy="237233"/>
          </a:xfrm>
          <a:prstGeom prst="rect">
            <a:avLst/>
          </a:prstGeom>
        </p:spPr>
        <p:txBody>
          <a:bodyPr vert="horz" lIns="0" tIns="0" rIns="0" bIns="0" rtlCol="0" anchor="t" anchorCtr="0">
            <a:noAutofit/>
          </a:bodyPr>
          <a:lstStyle>
            <a:lvl1pPr algn="ctr">
              <a:defRPr sz="1000">
                <a:solidFill>
                  <a:schemeClr val="tx2"/>
                </a:solidFill>
              </a:defRPr>
            </a:lvl1pPr>
          </a:lstStyle>
          <a:p>
            <a:fld id="{E8A74B61-50D3-3946-8366-1E447A2A8431}" type="slidenum">
              <a:rPr lang="en-US" smtClean="0"/>
              <a:pPr/>
              <a:t>‹#›</a:t>
            </a:fld>
            <a:endParaRPr lang="en-US" dirty="0"/>
          </a:p>
        </p:txBody>
      </p:sp>
      <p:pic>
        <p:nvPicPr>
          <p:cNvPr id="13" name="Picture 12" descr="A close up of a logo&#10;&#10;Description automatically generated">
            <a:extLst>
              <a:ext uri="{FF2B5EF4-FFF2-40B4-BE49-F238E27FC236}">
                <a16:creationId xmlns:a16="http://schemas.microsoft.com/office/drawing/2014/main" id="{51220012-A353-4723-80F2-3CDF61427B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2889419217"/>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22pt Single Colum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5733" y="415634"/>
            <a:ext cx="11040000" cy="324000"/>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75733" y="1246907"/>
            <a:ext cx="8445115" cy="4930056"/>
          </a:xfrm>
        </p:spPr>
        <p:txBody>
          <a:bodyPr/>
          <a:lstStyle>
            <a:lvl1pPr>
              <a:lnSpc>
                <a:spcPts val="2200"/>
              </a:lnSpc>
              <a:defRPr sz="2200">
                <a:solidFill>
                  <a:schemeClr val="bg1"/>
                </a:solidFill>
              </a:defRPr>
            </a:lvl1pPr>
            <a:lvl2pPr>
              <a:lnSpc>
                <a:spcPts val="2200"/>
              </a:lnSpc>
              <a:defRPr sz="2200">
                <a:solidFill>
                  <a:schemeClr val="bg1"/>
                </a:solidFill>
              </a:defRPr>
            </a:lvl2pPr>
            <a:lvl3pPr>
              <a:lnSpc>
                <a:spcPts val="2200"/>
              </a:lnSpc>
              <a:defRPr sz="2200">
                <a:solidFill>
                  <a:schemeClr val="bg1"/>
                </a:solidFill>
              </a:defRPr>
            </a:lvl3pPr>
            <a:lvl4pPr>
              <a:lnSpc>
                <a:spcPts val="2200"/>
              </a:lnSpc>
              <a:defRPr sz="2200">
                <a:solidFill>
                  <a:schemeClr val="bg1"/>
                </a:solidFill>
              </a:defRPr>
            </a:lvl4pPr>
            <a:lvl5pPr>
              <a:lnSpc>
                <a:spcPts val="2200"/>
              </a:lnSpc>
              <a:defRPr sz="2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18" name="Straight Connector 17">
            <a:extLst>
              <a:ext uri="{FF2B5EF4-FFF2-40B4-BE49-F238E27FC236}">
                <a16:creationId xmlns:a16="http://schemas.microsoft.com/office/drawing/2014/main" id="{BEB0DE5A-C344-4BAC-8722-ED6064694F51}"/>
              </a:ext>
            </a:extLst>
          </p:cNvPr>
          <p:cNvCxnSpPr/>
          <p:nvPr userDrawn="1"/>
        </p:nvCxnSpPr>
        <p:spPr>
          <a:xfrm>
            <a:off x="575734" y="1062181"/>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2EBC18-7749-44BC-8A96-07FDB000A7F3}"/>
              </a:ext>
            </a:extLst>
          </p:cNvPr>
          <p:cNvCxnSpPr/>
          <p:nvPr userDrawn="1"/>
        </p:nvCxnSpPr>
        <p:spPr>
          <a:xfrm>
            <a:off x="575734" y="6405418"/>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7948F723-5030-4FA2-A27A-AA4DB3D32972}"/>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bg1"/>
                </a:solidFill>
              </a:defRPr>
            </a:lvl1pPr>
          </a:lstStyle>
          <a:p>
            <a:r>
              <a:rPr lang="en-US" dirty="0"/>
              <a:t>Nursing Department Orientation | 2021 </a:t>
            </a:r>
          </a:p>
        </p:txBody>
      </p:sp>
      <p:sp>
        <p:nvSpPr>
          <p:cNvPr id="12" name="Slide Number Placeholder 5">
            <a:extLst>
              <a:ext uri="{FF2B5EF4-FFF2-40B4-BE49-F238E27FC236}">
                <a16:creationId xmlns:a16="http://schemas.microsoft.com/office/drawing/2014/main" id="{5B7B6655-7403-4C74-A251-EABF2635DCF1}"/>
              </a:ext>
            </a:extLst>
          </p:cNvPr>
          <p:cNvSpPr>
            <a:spLocks noGrp="1"/>
          </p:cNvSpPr>
          <p:nvPr>
            <p:ph type="sldNum" sz="quarter" idx="4"/>
          </p:nvPr>
        </p:nvSpPr>
        <p:spPr>
          <a:xfrm>
            <a:off x="5626100" y="6444001"/>
            <a:ext cx="977901" cy="237233"/>
          </a:xfrm>
          <a:prstGeom prst="rect">
            <a:avLst/>
          </a:prstGeom>
        </p:spPr>
        <p:txBody>
          <a:bodyPr vert="horz" lIns="0" tIns="0" rIns="0" bIns="0" rtlCol="0" anchor="t" anchorCtr="0">
            <a:noAutofit/>
          </a:bodyPr>
          <a:lstStyle>
            <a:lvl1pPr algn="ctr">
              <a:defRPr sz="1000">
                <a:solidFill>
                  <a:schemeClr val="bg1"/>
                </a:solidFill>
              </a:defRPr>
            </a:lvl1pPr>
          </a:lstStyle>
          <a:p>
            <a:fld id="{E8A74B61-50D3-3946-8366-1E447A2A8431}" type="slidenum">
              <a:rPr lang="en-US" smtClean="0"/>
              <a:pPr/>
              <a:t>‹#›</a:t>
            </a:fld>
            <a:endParaRPr lang="en-US" dirty="0"/>
          </a:p>
        </p:txBody>
      </p:sp>
      <p:pic>
        <p:nvPicPr>
          <p:cNvPr id="10" name="Picture 9" descr="A close up of a logo&#10;&#10;Description automatically generated">
            <a:extLst>
              <a:ext uri="{FF2B5EF4-FFF2-40B4-BE49-F238E27FC236}">
                <a16:creationId xmlns:a16="http://schemas.microsoft.com/office/drawing/2014/main" id="{EB0A45E6-9DA1-4025-B402-7085ECF74199}"/>
              </a:ext>
            </a:extLst>
          </p:cNvPr>
          <p:cNvPicPr>
            <a:picLocks noChangeAspect="1"/>
          </p:cNvPicPr>
          <p:nvPr userDrawn="1"/>
        </p:nvPicPr>
        <p:blipFill>
          <a:blip r:embed="rId2"/>
          <a:stretch>
            <a:fillRect/>
          </a:stretch>
        </p:blipFill>
        <p:spPr>
          <a:xfrm>
            <a:off x="9583642" y="6433200"/>
            <a:ext cx="2032625" cy="360000"/>
          </a:xfrm>
          <a:prstGeom prst="rect">
            <a:avLst/>
          </a:prstGeom>
        </p:spPr>
      </p:pic>
    </p:spTree>
    <p:extLst>
      <p:ext uri="{BB962C8B-B14F-4D97-AF65-F5344CB8AC3E}">
        <p14:creationId xmlns:p14="http://schemas.microsoft.com/office/powerpoint/2010/main" val="1910723882"/>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s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5733" y="415634"/>
            <a:ext cx="11040000" cy="324000"/>
          </a:xfrm>
        </p:spPr>
        <p:txBody>
          <a:bodyPr/>
          <a:lstStyle>
            <a:lvl1pPr>
              <a:defRPr cap="all" baseline="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75733" y="1245600"/>
            <a:ext cx="11040532" cy="4930056"/>
          </a:xfrm>
        </p:spPr>
        <p:txBody>
          <a:bodyPr numCol="2" spcCol="288000"/>
          <a:lstStyle>
            <a:lvl1pPr marL="270000" indent="0">
              <a:lnSpc>
                <a:spcPts val="1440"/>
              </a:lnSpc>
              <a:spcAft>
                <a:spcPts val="600"/>
              </a:spcAft>
              <a:tabLst/>
              <a:defRPr sz="1400" b="1">
                <a:solidFill>
                  <a:schemeClr val="accent3"/>
                </a:solidFill>
              </a:defRPr>
            </a:lvl1pPr>
            <a:lvl2pPr marL="0" indent="0">
              <a:lnSpc>
                <a:spcPts val="1440"/>
              </a:lnSpc>
              <a:spcAft>
                <a:spcPts val="600"/>
              </a:spcAft>
              <a:buNone/>
              <a:tabLst>
                <a:tab pos="447675" algn="l"/>
              </a:tabLst>
              <a:defRPr sz="1400">
                <a:solidFill>
                  <a:schemeClr val="bg1"/>
                </a:solidFill>
              </a:defRPr>
            </a:lvl2pPr>
            <a:lvl3pPr marL="180000" indent="-216000">
              <a:lnSpc>
                <a:spcPts val="1440"/>
              </a:lnSpc>
              <a:spcAft>
                <a:spcPts val="600"/>
              </a:spcAft>
              <a:buFont typeface="Arial" panose="020B0604020202020204" pitchFamily="34" charset="0"/>
              <a:buChar char="•"/>
              <a:defRPr sz="1200">
                <a:solidFill>
                  <a:schemeClr val="bg1"/>
                </a:solidFill>
              </a:defRPr>
            </a:lvl3pPr>
            <a:lvl4pPr>
              <a:lnSpc>
                <a:spcPts val="1440"/>
              </a:lnSpc>
              <a:spcAft>
                <a:spcPts val="600"/>
              </a:spcAft>
              <a:defRPr sz="1200">
                <a:solidFill>
                  <a:schemeClr val="bg1"/>
                </a:solidFill>
              </a:defRPr>
            </a:lvl4pPr>
            <a:lvl5pPr>
              <a:lnSpc>
                <a:spcPts val="1440"/>
              </a:lnSpc>
              <a:spcAft>
                <a:spcPts val="600"/>
              </a:spcAft>
              <a:defRPr sz="1200">
                <a:solidFill>
                  <a:schemeClr val="bg1"/>
                </a:solidFill>
              </a:defRPr>
            </a:lvl5pPr>
          </a:lstStyle>
          <a:p>
            <a:pPr lvl="0"/>
            <a:r>
              <a:rPr lang="en-US"/>
              <a:t>Edit Master text styles</a:t>
            </a:r>
          </a:p>
          <a:p>
            <a:pPr lvl="1"/>
            <a:r>
              <a:rPr lang="en-US"/>
              <a:t>Second level</a:t>
            </a:r>
          </a:p>
        </p:txBody>
      </p:sp>
      <p:cxnSp>
        <p:nvCxnSpPr>
          <p:cNvPr id="18" name="Straight Connector 17">
            <a:extLst>
              <a:ext uri="{FF2B5EF4-FFF2-40B4-BE49-F238E27FC236}">
                <a16:creationId xmlns:a16="http://schemas.microsoft.com/office/drawing/2014/main" id="{BEB0DE5A-C344-4BAC-8722-ED6064694F51}"/>
              </a:ext>
            </a:extLst>
          </p:cNvPr>
          <p:cNvCxnSpPr/>
          <p:nvPr userDrawn="1"/>
        </p:nvCxnSpPr>
        <p:spPr>
          <a:xfrm>
            <a:off x="575734" y="1062181"/>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2EBC18-7749-44BC-8A96-07FDB000A7F3}"/>
              </a:ext>
            </a:extLst>
          </p:cNvPr>
          <p:cNvCxnSpPr/>
          <p:nvPr userDrawn="1"/>
        </p:nvCxnSpPr>
        <p:spPr>
          <a:xfrm>
            <a:off x="575734" y="6405418"/>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33632488-B73B-4F35-B333-2B1A967D9B1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bg1"/>
                </a:solidFill>
              </a:defRPr>
            </a:lvl1pPr>
          </a:lstStyle>
          <a:p>
            <a:r>
              <a:rPr lang="en-US" dirty="0"/>
              <a:t>Nursing Department Orientation | 2021 </a:t>
            </a:r>
          </a:p>
        </p:txBody>
      </p:sp>
      <p:sp>
        <p:nvSpPr>
          <p:cNvPr id="11" name="Slide Number Placeholder 5">
            <a:extLst>
              <a:ext uri="{FF2B5EF4-FFF2-40B4-BE49-F238E27FC236}">
                <a16:creationId xmlns:a16="http://schemas.microsoft.com/office/drawing/2014/main" id="{1440C4BE-E81C-4229-94E3-80A220D5F26F}"/>
              </a:ext>
            </a:extLst>
          </p:cNvPr>
          <p:cNvSpPr>
            <a:spLocks noGrp="1"/>
          </p:cNvSpPr>
          <p:nvPr>
            <p:ph type="sldNum" sz="quarter" idx="4"/>
          </p:nvPr>
        </p:nvSpPr>
        <p:spPr>
          <a:xfrm>
            <a:off x="5626100" y="6444001"/>
            <a:ext cx="977901" cy="237233"/>
          </a:xfrm>
          <a:prstGeom prst="rect">
            <a:avLst/>
          </a:prstGeom>
        </p:spPr>
        <p:txBody>
          <a:bodyPr vert="horz" lIns="0" tIns="0" rIns="0" bIns="0" rtlCol="0" anchor="t" anchorCtr="0">
            <a:noAutofit/>
          </a:bodyPr>
          <a:lstStyle>
            <a:lvl1pPr algn="ctr">
              <a:defRPr sz="1000">
                <a:solidFill>
                  <a:schemeClr val="bg1"/>
                </a:solidFill>
              </a:defRPr>
            </a:lvl1pPr>
          </a:lstStyle>
          <a:p>
            <a:fld id="{E8A74B61-50D3-3946-8366-1E447A2A8431}" type="slidenum">
              <a:rPr lang="en-US" smtClean="0"/>
              <a:pPr/>
              <a:t>‹#›</a:t>
            </a:fld>
            <a:endParaRPr lang="en-US" dirty="0"/>
          </a:p>
        </p:txBody>
      </p:sp>
      <p:pic>
        <p:nvPicPr>
          <p:cNvPr id="12" name="Picture 11" descr="A close up of a logo&#10;&#10;Description automatically generated">
            <a:extLst>
              <a:ext uri="{FF2B5EF4-FFF2-40B4-BE49-F238E27FC236}">
                <a16:creationId xmlns:a16="http://schemas.microsoft.com/office/drawing/2014/main" id="{647040F8-C4AF-4DB3-8945-7991CA7BFDE0}"/>
              </a:ext>
            </a:extLst>
          </p:cNvPr>
          <p:cNvPicPr>
            <a:picLocks noChangeAspect="1"/>
          </p:cNvPicPr>
          <p:nvPr userDrawn="1"/>
        </p:nvPicPr>
        <p:blipFill>
          <a:blip r:embed="rId2"/>
          <a:stretch>
            <a:fillRect/>
          </a:stretch>
        </p:blipFill>
        <p:spPr>
          <a:xfrm>
            <a:off x="9583642" y="6433200"/>
            <a:ext cx="2032625" cy="360000"/>
          </a:xfrm>
          <a:prstGeom prst="rect">
            <a:avLst/>
          </a:prstGeom>
        </p:spPr>
      </p:pic>
    </p:spTree>
    <p:extLst>
      <p:ext uri="{BB962C8B-B14F-4D97-AF65-F5344CB8AC3E}">
        <p14:creationId xmlns:p14="http://schemas.microsoft.com/office/powerpoint/2010/main" val="4122434144"/>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2 Column">
    <p:spTree>
      <p:nvGrpSpPr>
        <p:cNvPr id="1" name=""/>
        <p:cNvGrpSpPr/>
        <p:nvPr/>
      </p:nvGrpSpPr>
      <p:grpSpPr>
        <a:xfrm>
          <a:off x="0" y="0"/>
          <a:ext cx="0" cy="0"/>
          <a:chOff x="0" y="0"/>
          <a:chExt cx="0" cy="0"/>
        </a:xfrm>
      </p:grpSpPr>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3" name="Content Placeholder 2"/>
          <p:cNvSpPr>
            <a:spLocks noGrp="1"/>
          </p:cNvSpPr>
          <p:nvPr>
            <p:ph idx="1"/>
          </p:nvPr>
        </p:nvSpPr>
        <p:spPr>
          <a:xfrm>
            <a:off x="575733" y="1246907"/>
            <a:ext cx="11040532" cy="4930056"/>
          </a:xfrm>
        </p:spPr>
        <p:txBody>
          <a:bodyPr numCol="2" spcCol="288000" rtlCol="0"/>
          <a:lstStyle>
            <a:lvl1pPr>
              <a:spcAft>
                <a:spcPts val="1200"/>
              </a:spcAft>
              <a:defRPr/>
            </a:lvl1pPr>
            <a:lvl2pPr marL="179388" indent="-179388">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14" name="Straight Connector 13">
            <a:extLst>
              <a:ext uri="{FF2B5EF4-FFF2-40B4-BE49-F238E27FC236}">
                <a16:creationId xmlns:a16="http://schemas.microsoft.com/office/drawing/2014/main" id="{C0616A2C-253A-4115-ACDD-BC151D2897C0}"/>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D6E512F-17E5-411B-AD21-A17ACDD08764}"/>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85BF9D90-75A7-4258-ADAD-4BECF61CF13B}"/>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11" name="Slide Number Placeholder 5">
            <a:extLst>
              <a:ext uri="{FF2B5EF4-FFF2-40B4-BE49-F238E27FC236}">
                <a16:creationId xmlns:a16="http://schemas.microsoft.com/office/drawing/2014/main" id="{C871B2DA-F8B5-4112-BCE3-CFDA34BB05BF}"/>
              </a:ext>
            </a:extLst>
          </p:cNvPr>
          <p:cNvSpPr>
            <a:spLocks noGrp="1"/>
          </p:cNvSpPr>
          <p:nvPr>
            <p:ph type="sldNum" sz="quarter" idx="4"/>
          </p:nvPr>
        </p:nvSpPr>
        <p:spPr>
          <a:xfrm>
            <a:off x="5626100" y="6444001"/>
            <a:ext cx="977901" cy="237233"/>
          </a:xfrm>
          <a:prstGeom prst="rect">
            <a:avLst/>
          </a:prstGeom>
        </p:spPr>
        <p:txBody>
          <a:bodyPr vert="horz" lIns="0" tIns="0" rIns="0" bIns="0" rtlCol="0" anchor="t" anchorCtr="0">
            <a:noAutofit/>
          </a:bodyPr>
          <a:lstStyle>
            <a:lvl1pPr algn="ctr">
              <a:defRPr sz="1000">
                <a:solidFill>
                  <a:schemeClr val="tx2"/>
                </a:solidFill>
              </a:defRPr>
            </a:lvl1pPr>
          </a:lstStyle>
          <a:p>
            <a:fld id="{E8A74B61-50D3-3946-8366-1E447A2A8431}" type="slidenum">
              <a:rPr lang="en-US" smtClean="0"/>
              <a:pPr/>
              <a:t>‹#›</a:t>
            </a:fld>
            <a:endParaRPr lang="en-US" dirty="0"/>
          </a:p>
        </p:txBody>
      </p:sp>
      <p:pic>
        <p:nvPicPr>
          <p:cNvPr id="12" name="Picture 11" descr="A close up of a logo&#10;&#10;Description automatically generated">
            <a:extLst>
              <a:ext uri="{FF2B5EF4-FFF2-40B4-BE49-F238E27FC236}">
                <a16:creationId xmlns:a16="http://schemas.microsoft.com/office/drawing/2014/main" id="{F4CAF096-A932-435B-A7F3-E0E86C0B80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2088536620"/>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2 Column">
    <p:spTree>
      <p:nvGrpSpPr>
        <p:cNvPr id="1" name=""/>
        <p:cNvGrpSpPr/>
        <p:nvPr/>
      </p:nvGrpSpPr>
      <p:grpSpPr>
        <a:xfrm>
          <a:off x="0" y="0"/>
          <a:ext cx="0" cy="0"/>
          <a:chOff x="0" y="0"/>
          <a:chExt cx="0" cy="0"/>
        </a:xfrm>
      </p:grpSpPr>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3" name="Content Placeholder 2"/>
          <p:cNvSpPr>
            <a:spLocks noGrp="1"/>
          </p:cNvSpPr>
          <p:nvPr>
            <p:ph idx="1"/>
          </p:nvPr>
        </p:nvSpPr>
        <p:spPr>
          <a:xfrm>
            <a:off x="575733" y="1246907"/>
            <a:ext cx="11040532" cy="4930056"/>
          </a:xfrm>
        </p:spPr>
        <p:txBody>
          <a:bodyPr numCol="2" spcCol="288000" rtlCol="0"/>
          <a:lstStyle>
            <a:lvl2pPr marL="179388" indent="-179388">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14" name="Straight Connector 13">
            <a:extLst>
              <a:ext uri="{FF2B5EF4-FFF2-40B4-BE49-F238E27FC236}">
                <a16:creationId xmlns:a16="http://schemas.microsoft.com/office/drawing/2014/main" id="{C0616A2C-253A-4115-ACDD-BC151D2897C0}"/>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D6E512F-17E5-411B-AD21-A17ACDD08764}"/>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logo&#10;&#10;Description automatically generated">
            <a:extLst>
              <a:ext uri="{FF2B5EF4-FFF2-40B4-BE49-F238E27FC236}">
                <a16:creationId xmlns:a16="http://schemas.microsoft.com/office/drawing/2014/main" id="{9D0019C1-45CB-4DBB-BA19-26B23D9B75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541056200"/>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ngle and 2 Column">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3" y="1246907"/>
            <a:ext cx="3424099" cy="4930056"/>
          </a:xfrm>
        </p:spPr>
        <p:txBody>
          <a:bodyPr/>
          <a:lstStyle>
            <a:lvl1pPr>
              <a:defRPr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3" name="Content Placeholder 2"/>
          <p:cNvSpPr>
            <a:spLocks noGrp="1"/>
          </p:cNvSpPr>
          <p:nvPr>
            <p:ph idx="1"/>
          </p:nvPr>
        </p:nvSpPr>
        <p:spPr>
          <a:xfrm>
            <a:off x="5147730" y="1246907"/>
            <a:ext cx="6468532" cy="4930056"/>
          </a:xfrm>
        </p:spPr>
        <p:txBody>
          <a:bodyPr numCol="2" spcCol="28800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19" name="Straight Connector 18">
            <a:extLst>
              <a:ext uri="{FF2B5EF4-FFF2-40B4-BE49-F238E27FC236}">
                <a16:creationId xmlns:a16="http://schemas.microsoft.com/office/drawing/2014/main" id="{34545784-DA6F-4415-AA23-E8DDB87FEAD7}"/>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FA526A5-3A4C-48F8-B3E5-74E7301C7588}"/>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descr="A close up of a logo&#10;&#10;Description automatically generated">
            <a:extLst>
              <a:ext uri="{FF2B5EF4-FFF2-40B4-BE49-F238E27FC236}">
                <a16:creationId xmlns:a16="http://schemas.microsoft.com/office/drawing/2014/main" id="{13A307E2-DB4C-43C4-ADD2-FB2239478B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1500166835"/>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Cya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CC45F4-C3AC-4D53-8A51-2055B6C42D06}"/>
              </a:ext>
            </a:extLst>
          </p:cNvPr>
          <p:cNvSpPr/>
          <p:nvPr userDrawn="1"/>
        </p:nvSpPr>
        <p:spPr>
          <a:xfrm>
            <a:off x="0" y="0"/>
            <a:ext cx="12192000" cy="6106332"/>
          </a:xfrm>
          <a:custGeom>
            <a:avLst/>
            <a:gdLst>
              <a:gd name="connsiteX0" fmla="*/ 0 w 9144000"/>
              <a:gd name="connsiteY0" fmla="*/ 0 h 6106332"/>
              <a:gd name="connsiteX1" fmla="*/ 9144000 w 9144000"/>
              <a:gd name="connsiteY1" fmla="*/ 0 h 6106332"/>
              <a:gd name="connsiteX2" fmla="*/ 9144000 w 9144000"/>
              <a:gd name="connsiteY2" fmla="*/ 6106332 h 6106332"/>
              <a:gd name="connsiteX3" fmla="*/ 0 w 9144000"/>
              <a:gd name="connsiteY3" fmla="*/ 6106332 h 6106332"/>
              <a:gd name="connsiteX4" fmla="*/ 0 w 9144000"/>
              <a:gd name="connsiteY4" fmla="*/ 0 h 6106332"/>
              <a:gd name="connsiteX0" fmla="*/ 0 w 9144000"/>
              <a:gd name="connsiteY0" fmla="*/ 0 h 6106332"/>
              <a:gd name="connsiteX1" fmla="*/ 9144000 w 9144000"/>
              <a:gd name="connsiteY1" fmla="*/ 0 h 6106332"/>
              <a:gd name="connsiteX2" fmla="*/ 9144000 w 9144000"/>
              <a:gd name="connsiteY2" fmla="*/ 4757980 h 6106332"/>
              <a:gd name="connsiteX3" fmla="*/ 9144000 w 9144000"/>
              <a:gd name="connsiteY3" fmla="*/ 6106332 h 6106332"/>
              <a:gd name="connsiteX4" fmla="*/ 0 w 9144000"/>
              <a:gd name="connsiteY4" fmla="*/ 6106332 h 6106332"/>
              <a:gd name="connsiteX5" fmla="*/ 0 w 9144000"/>
              <a:gd name="connsiteY5" fmla="*/ 0 h 6106332"/>
              <a:gd name="connsiteX0" fmla="*/ 0 w 9144000"/>
              <a:gd name="connsiteY0" fmla="*/ 0 h 6106332"/>
              <a:gd name="connsiteX1" fmla="*/ 9144000 w 9144000"/>
              <a:gd name="connsiteY1" fmla="*/ 0 h 6106332"/>
              <a:gd name="connsiteX2" fmla="*/ 9144000 w 9144000"/>
              <a:gd name="connsiteY2" fmla="*/ 4757980 h 6106332"/>
              <a:gd name="connsiteX3" fmla="*/ 0 w 9144000"/>
              <a:gd name="connsiteY3" fmla="*/ 6106332 h 6106332"/>
              <a:gd name="connsiteX4" fmla="*/ 0 w 9144000"/>
              <a:gd name="connsiteY4" fmla="*/ 0 h 610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106332">
                <a:moveTo>
                  <a:pt x="0" y="0"/>
                </a:moveTo>
                <a:lnTo>
                  <a:pt x="9144000" y="0"/>
                </a:lnTo>
                <a:lnTo>
                  <a:pt x="9144000" y="4757980"/>
                </a:lnTo>
                <a:lnTo>
                  <a:pt x="0" y="610633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p:cNvSpPr>
            <a:spLocks noGrp="1"/>
          </p:cNvSpPr>
          <p:nvPr>
            <p:ph type="ctrTitle"/>
          </p:nvPr>
        </p:nvSpPr>
        <p:spPr>
          <a:xfrm>
            <a:off x="576001" y="1606523"/>
            <a:ext cx="7888076" cy="1050505"/>
          </a:xfrm>
        </p:spPr>
        <p:txBody>
          <a:bodyPr anchor="t"/>
          <a:lstStyle>
            <a:lvl1pPr algn="l">
              <a:lnSpc>
                <a:spcPts val="3600"/>
              </a:lnSpc>
              <a:defRPr sz="3600" b="1" cap="all"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76000" y="2649904"/>
            <a:ext cx="7866856" cy="1050505"/>
          </a:xfrm>
        </p:spPr>
        <p:txBody>
          <a:bodyPr/>
          <a:lstStyle>
            <a:lvl1pPr marL="0" indent="0" algn="l">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descr="A close up of a logo&#10;&#10;Description automatically generated">
            <a:extLst>
              <a:ext uri="{FF2B5EF4-FFF2-40B4-BE49-F238E27FC236}">
                <a16:creationId xmlns:a16="http://schemas.microsoft.com/office/drawing/2014/main" id="{DC2238E5-632F-450D-9C45-9489BD2C94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36645" y="5605200"/>
            <a:ext cx="5076311" cy="900000"/>
          </a:xfrm>
          <a:prstGeom prst="rect">
            <a:avLst/>
          </a:prstGeom>
        </p:spPr>
      </p:pic>
    </p:spTree>
    <p:extLst>
      <p:ext uri="{BB962C8B-B14F-4D97-AF65-F5344CB8AC3E}">
        <p14:creationId xmlns:p14="http://schemas.microsoft.com/office/powerpoint/2010/main" val="914978198"/>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2 tables">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4" y="1375243"/>
            <a:ext cx="3124645" cy="1929426"/>
          </a:xfrm>
        </p:spPr>
        <p:txBody>
          <a:bodyPr/>
          <a:lstStyle>
            <a:lvl1pPr>
              <a:spcAft>
                <a:spcPts val="0"/>
              </a:spcAft>
              <a:defRPr sz="1200" b="1"/>
            </a:lvl1pPr>
            <a:lvl2pPr marL="0" indent="0">
              <a:buNone/>
              <a:defRPr sz="1200" b="0"/>
            </a:lvl2pPr>
            <a:lvl3pPr marL="180000" indent="-216000">
              <a:buFont typeface="Arial" panose="020B0604020202020204" pitchFamily="34" charset="0"/>
              <a:buChar char="•"/>
              <a:defRPr sz="1200" b="0"/>
            </a:lvl3pPr>
            <a:lvl4pPr>
              <a:defRPr sz="1200" b="0"/>
            </a:lvl4pPr>
            <a:lvl5pPr>
              <a:defRPr sz="1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19" name="Straight Connector 18">
            <a:extLst>
              <a:ext uri="{FF2B5EF4-FFF2-40B4-BE49-F238E27FC236}">
                <a16:creationId xmlns:a16="http://schemas.microsoft.com/office/drawing/2014/main" id="{34545784-DA6F-4415-AA23-E8DDB87FEAD7}"/>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FA526A5-3A4C-48F8-B3E5-74E7301C7588}"/>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409ADD2-C364-4BB6-B86F-CF9037B6D11C}"/>
              </a:ext>
            </a:extLst>
          </p:cNvPr>
          <p:cNvSpPr>
            <a:spLocks noGrp="1"/>
          </p:cNvSpPr>
          <p:nvPr>
            <p:ph idx="15"/>
          </p:nvPr>
        </p:nvSpPr>
        <p:spPr>
          <a:xfrm>
            <a:off x="575734" y="3560103"/>
            <a:ext cx="3124645" cy="1929426"/>
          </a:xfrm>
        </p:spPr>
        <p:txBody>
          <a:bodyPr/>
          <a:lstStyle>
            <a:lvl1pPr>
              <a:spcAft>
                <a:spcPts val="0"/>
              </a:spcAft>
              <a:defRPr sz="1200" b="1"/>
            </a:lvl1pPr>
            <a:lvl2pPr marL="0" indent="0">
              <a:buNone/>
              <a:defRPr sz="1200" b="0"/>
            </a:lvl2pPr>
            <a:lvl3pPr marL="180000" indent="-216000">
              <a:buFont typeface="Arial" panose="020B0604020202020204" pitchFamily="34" charset="0"/>
              <a:buChar char="•"/>
              <a:defRPr sz="1200" b="0"/>
            </a:lvl3pPr>
            <a:lvl4pPr>
              <a:defRPr sz="1200" b="0"/>
            </a:lvl4pPr>
            <a:lvl5pPr>
              <a:defRPr sz="1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able Placeholder 4">
            <a:extLst>
              <a:ext uri="{FF2B5EF4-FFF2-40B4-BE49-F238E27FC236}">
                <a16:creationId xmlns:a16="http://schemas.microsoft.com/office/drawing/2014/main" id="{A43A654E-F926-43AE-9D42-DF221FE71712}"/>
              </a:ext>
            </a:extLst>
          </p:cNvPr>
          <p:cNvSpPr>
            <a:spLocks noGrp="1"/>
          </p:cNvSpPr>
          <p:nvPr>
            <p:ph type="tbl" sz="quarter" idx="16"/>
          </p:nvPr>
        </p:nvSpPr>
        <p:spPr>
          <a:xfrm>
            <a:off x="3956051" y="1357947"/>
            <a:ext cx="7660216" cy="2058987"/>
          </a:xfrm>
        </p:spPr>
        <p:txBody>
          <a:bodyPr/>
          <a:lstStyle/>
          <a:p>
            <a:r>
              <a:rPr lang="en-US" dirty="0"/>
              <a:t>Click icon to add table</a:t>
            </a:r>
            <a:endParaRPr lang="en-GB" dirty="0"/>
          </a:p>
        </p:txBody>
      </p:sp>
      <p:sp>
        <p:nvSpPr>
          <p:cNvPr id="14" name="Table Placeholder 4">
            <a:extLst>
              <a:ext uri="{FF2B5EF4-FFF2-40B4-BE49-F238E27FC236}">
                <a16:creationId xmlns:a16="http://schemas.microsoft.com/office/drawing/2014/main" id="{9C702231-BA00-4144-98D6-18E6F2982666}"/>
              </a:ext>
            </a:extLst>
          </p:cNvPr>
          <p:cNvSpPr>
            <a:spLocks noGrp="1"/>
          </p:cNvSpPr>
          <p:nvPr>
            <p:ph type="tbl" sz="quarter" idx="17"/>
          </p:nvPr>
        </p:nvSpPr>
        <p:spPr>
          <a:xfrm>
            <a:off x="3955200" y="3593934"/>
            <a:ext cx="7660216" cy="2058987"/>
          </a:xfrm>
        </p:spPr>
        <p:txBody>
          <a:bodyPr/>
          <a:lstStyle/>
          <a:p>
            <a:r>
              <a:rPr lang="en-US" dirty="0"/>
              <a:t>Click icon to add table</a:t>
            </a:r>
            <a:endParaRPr lang="en-GB" dirty="0"/>
          </a:p>
        </p:txBody>
      </p:sp>
      <p:pic>
        <p:nvPicPr>
          <p:cNvPr id="13" name="Picture 12" descr="A close up of a logo&#10;&#10;Description automatically generated">
            <a:extLst>
              <a:ext uri="{FF2B5EF4-FFF2-40B4-BE49-F238E27FC236}">
                <a16:creationId xmlns:a16="http://schemas.microsoft.com/office/drawing/2014/main" id="{CF0EB17E-5B16-4C3B-AF70-C53AD96B78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646439978"/>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Graph">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3" y="1291856"/>
            <a:ext cx="5327761" cy="2158432"/>
          </a:xfrm>
        </p:spPr>
        <p:txBody>
          <a:bodyPr/>
          <a:lstStyle>
            <a:lvl1pPr>
              <a:spcAft>
                <a:spcPts val="1200"/>
              </a:spcAft>
              <a:defRPr sz="1400" b="0"/>
            </a:lvl1pPr>
            <a:lvl2pPr>
              <a:spcAft>
                <a:spcPts val="1200"/>
              </a:spcAft>
              <a:defRPr sz="1400" b="0"/>
            </a:lvl2pPr>
            <a:lvl3pPr>
              <a:spcAft>
                <a:spcPts val="1200"/>
              </a:spcAft>
              <a:defRPr sz="1400" b="0"/>
            </a:lvl3pPr>
            <a:lvl4pPr>
              <a:spcAft>
                <a:spcPts val="1200"/>
              </a:spcAft>
              <a:defRPr sz="1400" b="0"/>
            </a:lvl4pPr>
            <a:lvl5pPr>
              <a:spcAft>
                <a:spcPts val="1200"/>
              </a:spcAf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19" name="Straight Connector 18">
            <a:extLst>
              <a:ext uri="{FF2B5EF4-FFF2-40B4-BE49-F238E27FC236}">
                <a16:creationId xmlns:a16="http://schemas.microsoft.com/office/drawing/2014/main" id="{34545784-DA6F-4415-AA23-E8DDB87FEAD7}"/>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FA526A5-3A4C-48F8-B3E5-74E7301C7588}"/>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409ADD2-C364-4BB6-B86F-CF9037B6D11C}"/>
              </a:ext>
            </a:extLst>
          </p:cNvPr>
          <p:cNvSpPr>
            <a:spLocks noGrp="1"/>
          </p:cNvSpPr>
          <p:nvPr>
            <p:ph idx="15"/>
          </p:nvPr>
        </p:nvSpPr>
        <p:spPr>
          <a:xfrm>
            <a:off x="6288509" y="1291856"/>
            <a:ext cx="5339964" cy="2137144"/>
          </a:xfrm>
        </p:spPr>
        <p:txBody>
          <a:bodyPr/>
          <a:lstStyle>
            <a:lvl1pPr>
              <a:spcAft>
                <a:spcPts val="1200"/>
              </a:spcAft>
              <a:defRPr sz="1400" b="0"/>
            </a:lvl1pPr>
            <a:lvl2pPr>
              <a:spcAft>
                <a:spcPts val="1200"/>
              </a:spcAft>
              <a:defRPr sz="1400" b="0"/>
            </a:lvl2pPr>
            <a:lvl3pPr>
              <a:spcAft>
                <a:spcPts val="1200"/>
              </a:spcAft>
              <a:defRPr sz="1400" b="0"/>
            </a:lvl3pPr>
            <a:lvl4pPr>
              <a:spcAft>
                <a:spcPts val="1200"/>
              </a:spcAft>
              <a:defRPr sz="1400" b="0"/>
            </a:lvl4pPr>
            <a:lvl5pPr>
              <a:spcAft>
                <a:spcPts val="1200"/>
              </a:spcAf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8A9DD25-B80A-40A1-8EB9-F961D1FD199E}"/>
              </a:ext>
            </a:extLst>
          </p:cNvPr>
          <p:cNvSpPr>
            <a:spLocks noGrp="1"/>
          </p:cNvSpPr>
          <p:nvPr>
            <p:ph type="body" sz="quarter" idx="16"/>
          </p:nvPr>
        </p:nvSpPr>
        <p:spPr>
          <a:xfrm>
            <a:off x="886172" y="3960000"/>
            <a:ext cx="2782483" cy="1711476"/>
          </a:xfrm>
          <a:custGeom>
            <a:avLst/>
            <a:gdLst>
              <a:gd name="connsiteX0" fmla="*/ 0 w 1586204"/>
              <a:gd name="connsiteY0" fmla="*/ 794968 h 1589936"/>
              <a:gd name="connsiteX1" fmla="*/ 793102 w 1586204"/>
              <a:gd name="connsiteY1" fmla="*/ 0 h 1589936"/>
              <a:gd name="connsiteX2" fmla="*/ 1586204 w 1586204"/>
              <a:gd name="connsiteY2" fmla="*/ 794968 h 1589936"/>
              <a:gd name="connsiteX3" fmla="*/ 793102 w 1586204"/>
              <a:gd name="connsiteY3" fmla="*/ 1589936 h 1589936"/>
              <a:gd name="connsiteX4" fmla="*/ 0 w 1586204"/>
              <a:gd name="connsiteY4" fmla="*/ 794968 h 1589936"/>
              <a:gd name="connsiteX0" fmla="*/ 0 w 1683259"/>
              <a:gd name="connsiteY0" fmla="*/ 794968 h 1590215"/>
              <a:gd name="connsiteX1" fmla="*/ 793102 w 1683259"/>
              <a:gd name="connsiteY1" fmla="*/ 0 h 1590215"/>
              <a:gd name="connsiteX2" fmla="*/ 1586204 w 1683259"/>
              <a:gd name="connsiteY2" fmla="*/ 794968 h 1590215"/>
              <a:gd name="connsiteX3" fmla="*/ 1582472 w 1683259"/>
              <a:gd name="connsiteY3" fmla="*/ 884542 h 1590215"/>
              <a:gd name="connsiteX4" fmla="*/ 793102 w 1683259"/>
              <a:gd name="connsiteY4" fmla="*/ 1589936 h 1590215"/>
              <a:gd name="connsiteX5" fmla="*/ 0 w 1683259"/>
              <a:gd name="connsiteY5" fmla="*/ 794968 h 1590215"/>
              <a:gd name="connsiteX0" fmla="*/ 0 w 1918375"/>
              <a:gd name="connsiteY0" fmla="*/ 794968 h 1590210"/>
              <a:gd name="connsiteX1" fmla="*/ 793102 w 1918375"/>
              <a:gd name="connsiteY1" fmla="*/ 0 h 1590210"/>
              <a:gd name="connsiteX2" fmla="*/ 1586204 w 1918375"/>
              <a:gd name="connsiteY2" fmla="*/ 794968 h 1590210"/>
              <a:gd name="connsiteX3" fmla="*/ 1918374 w 1918375"/>
              <a:gd name="connsiteY3" fmla="*/ 832290 h 1590210"/>
              <a:gd name="connsiteX4" fmla="*/ 1582472 w 1918375"/>
              <a:gd name="connsiteY4" fmla="*/ 884542 h 1590210"/>
              <a:gd name="connsiteX5" fmla="*/ 793102 w 1918375"/>
              <a:gd name="connsiteY5" fmla="*/ 1589936 h 1590210"/>
              <a:gd name="connsiteX6" fmla="*/ 0 w 1918375"/>
              <a:gd name="connsiteY6" fmla="*/ 794968 h 1590210"/>
              <a:gd name="connsiteX0" fmla="*/ 0 w 1933304"/>
              <a:gd name="connsiteY0" fmla="*/ 794968 h 1590210"/>
              <a:gd name="connsiteX1" fmla="*/ 793102 w 1933304"/>
              <a:gd name="connsiteY1" fmla="*/ 0 h 1590210"/>
              <a:gd name="connsiteX2" fmla="*/ 1586204 w 1933304"/>
              <a:gd name="connsiteY2" fmla="*/ 794968 h 1590210"/>
              <a:gd name="connsiteX3" fmla="*/ 1933303 w 1933304"/>
              <a:gd name="connsiteY3" fmla="*/ 966651 h 1590210"/>
              <a:gd name="connsiteX4" fmla="*/ 1582472 w 1933304"/>
              <a:gd name="connsiteY4" fmla="*/ 884542 h 1590210"/>
              <a:gd name="connsiteX5" fmla="*/ 793102 w 1933304"/>
              <a:gd name="connsiteY5" fmla="*/ 1589936 h 1590210"/>
              <a:gd name="connsiteX6" fmla="*/ 0 w 1933304"/>
              <a:gd name="connsiteY6" fmla="*/ 794968 h 1590210"/>
              <a:gd name="connsiteX0" fmla="*/ 0 w 1933304"/>
              <a:gd name="connsiteY0" fmla="*/ 794968 h 1590210"/>
              <a:gd name="connsiteX1" fmla="*/ 793102 w 1933304"/>
              <a:gd name="connsiteY1" fmla="*/ 0 h 1590210"/>
              <a:gd name="connsiteX2" fmla="*/ 1586204 w 1933304"/>
              <a:gd name="connsiteY2" fmla="*/ 794968 h 1590210"/>
              <a:gd name="connsiteX3" fmla="*/ 1933303 w 1933304"/>
              <a:gd name="connsiteY3" fmla="*/ 966651 h 1590210"/>
              <a:gd name="connsiteX4" fmla="*/ 1582472 w 1933304"/>
              <a:gd name="connsiteY4" fmla="*/ 884542 h 1590210"/>
              <a:gd name="connsiteX5" fmla="*/ 793102 w 1933304"/>
              <a:gd name="connsiteY5" fmla="*/ 1589936 h 1590210"/>
              <a:gd name="connsiteX6" fmla="*/ 0 w 1933304"/>
              <a:gd name="connsiteY6" fmla="*/ 794968 h 1590210"/>
              <a:gd name="connsiteX0" fmla="*/ 0 w 1933304"/>
              <a:gd name="connsiteY0" fmla="*/ 794968 h 1590210"/>
              <a:gd name="connsiteX1" fmla="*/ 793102 w 1933304"/>
              <a:gd name="connsiteY1" fmla="*/ 0 h 1590210"/>
              <a:gd name="connsiteX2" fmla="*/ 1586204 w 1933304"/>
              <a:gd name="connsiteY2" fmla="*/ 794968 h 1590210"/>
              <a:gd name="connsiteX3" fmla="*/ 1933303 w 1933304"/>
              <a:gd name="connsiteY3" fmla="*/ 955454 h 1590210"/>
              <a:gd name="connsiteX4" fmla="*/ 1582472 w 1933304"/>
              <a:gd name="connsiteY4" fmla="*/ 884542 h 1590210"/>
              <a:gd name="connsiteX5" fmla="*/ 793102 w 1933304"/>
              <a:gd name="connsiteY5" fmla="*/ 1589936 h 1590210"/>
              <a:gd name="connsiteX6" fmla="*/ 0 w 1933304"/>
              <a:gd name="connsiteY6" fmla="*/ 794968 h 1590210"/>
              <a:gd name="connsiteX0" fmla="*/ 0 w 1948233"/>
              <a:gd name="connsiteY0" fmla="*/ 794968 h 1590210"/>
              <a:gd name="connsiteX1" fmla="*/ 793102 w 1948233"/>
              <a:gd name="connsiteY1" fmla="*/ 0 h 1590210"/>
              <a:gd name="connsiteX2" fmla="*/ 1586204 w 1948233"/>
              <a:gd name="connsiteY2" fmla="*/ 794968 h 1590210"/>
              <a:gd name="connsiteX3" fmla="*/ 1948232 w 1948233"/>
              <a:gd name="connsiteY3" fmla="*/ 947989 h 1590210"/>
              <a:gd name="connsiteX4" fmla="*/ 1582472 w 1948233"/>
              <a:gd name="connsiteY4" fmla="*/ 884542 h 1590210"/>
              <a:gd name="connsiteX5" fmla="*/ 793102 w 1948233"/>
              <a:gd name="connsiteY5" fmla="*/ 1589936 h 1590210"/>
              <a:gd name="connsiteX6" fmla="*/ 0 w 1948233"/>
              <a:gd name="connsiteY6" fmla="*/ 794968 h 1590210"/>
              <a:gd name="connsiteX0" fmla="*/ 0 w 1948233"/>
              <a:gd name="connsiteY0" fmla="*/ 794968 h 1590364"/>
              <a:gd name="connsiteX1" fmla="*/ 793102 w 1948233"/>
              <a:gd name="connsiteY1" fmla="*/ 0 h 1590364"/>
              <a:gd name="connsiteX2" fmla="*/ 1586204 w 1948233"/>
              <a:gd name="connsiteY2" fmla="*/ 794968 h 1590364"/>
              <a:gd name="connsiteX3" fmla="*/ 1948232 w 1948233"/>
              <a:gd name="connsiteY3" fmla="*/ 947989 h 1590364"/>
              <a:gd name="connsiteX4" fmla="*/ 1582472 w 1948233"/>
              <a:gd name="connsiteY4" fmla="*/ 884542 h 1590364"/>
              <a:gd name="connsiteX5" fmla="*/ 793102 w 1948233"/>
              <a:gd name="connsiteY5" fmla="*/ 1589936 h 1590364"/>
              <a:gd name="connsiteX6" fmla="*/ 0 w 1948233"/>
              <a:gd name="connsiteY6" fmla="*/ 794968 h 1590364"/>
              <a:gd name="connsiteX0" fmla="*/ 0 w 1948233"/>
              <a:gd name="connsiteY0" fmla="*/ 794968 h 1589964"/>
              <a:gd name="connsiteX1" fmla="*/ 793102 w 1948233"/>
              <a:gd name="connsiteY1" fmla="*/ 0 h 1589964"/>
              <a:gd name="connsiteX2" fmla="*/ 1586204 w 1948233"/>
              <a:gd name="connsiteY2" fmla="*/ 794968 h 1589964"/>
              <a:gd name="connsiteX3" fmla="*/ 1948232 w 1948233"/>
              <a:gd name="connsiteY3" fmla="*/ 947989 h 1589964"/>
              <a:gd name="connsiteX4" fmla="*/ 1582472 w 1948233"/>
              <a:gd name="connsiteY4" fmla="*/ 884542 h 1589964"/>
              <a:gd name="connsiteX5" fmla="*/ 793102 w 1948233"/>
              <a:gd name="connsiteY5" fmla="*/ 1589936 h 1589964"/>
              <a:gd name="connsiteX6" fmla="*/ 0 w 1948233"/>
              <a:gd name="connsiteY6" fmla="*/ 794968 h 1589964"/>
              <a:gd name="connsiteX0" fmla="*/ 0 w 1948233"/>
              <a:gd name="connsiteY0" fmla="*/ 794968 h 1589966"/>
              <a:gd name="connsiteX1" fmla="*/ 793102 w 1948233"/>
              <a:gd name="connsiteY1" fmla="*/ 0 h 1589966"/>
              <a:gd name="connsiteX2" fmla="*/ 1586204 w 1948233"/>
              <a:gd name="connsiteY2" fmla="*/ 794968 h 1589966"/>
              <a:gd name="connsiteX3" fmla="*/ 1948232 w 1948233"/>
              <a:gd name="connsiteY3" fmla="*/ 947989 h 1589966"/>
              <a:gd name="connsiteX4" fmla="*/ 1582472 w 1948233"/>
              <a:gd name="connsiteY4" fmla="*/ 884542 h 1589966"/>
              <a:gd name="connsiteX5" fmla="*/ 793102 w 1948233"/>
              <a:gd name="connsiteY5" fmla="*/ 1589936 h 1589966"/>
              <a:gd name="connsiteX6" fmla="*/ 0 w 1948233"/>
              <a:gd name="connsiteY6" fmla="*/ 794968 h 1589966"/>
              <a:gd name="connsiteX0" fmla="*/ 0 w 1948233"/>
              <a:gd name="connsiteY0" fmla="*/ 794968 h 1589966"/>
              <a:gd name="connsiteX1" fmla="*/ 793102 w 1948233"/>
              <a:gd name="connsiteY1" fmla="*/ 0 h 1589966"/>
              <a:gd name="connsiteX2" fmla="*/ 1586204 w 1948233"/>
              <a:gd name="connsiteY2" fmla="*/ 794968 h 1589966"/>
              <a:gd name="connsiteX3" fmla="*/ 1948232 w 1948233"/>
              <a:gd name="connsiteY3" fmla="*/ 947989 h 1589966"/>
              <a:gd name="connsiteX4" fmla="*/ 1582472 w 1948233"/>
              <a:gd name="connsiteY4" fmla="*/ 884542 h 1589966"/>
              <a:gd name="connsiteX5" fmla="*/ 793102 w 1948233"/>
              <a:gd name="connsiteY5" fmla="*/ 1589936 h 1589966"/>
              <a:gd name="connsiteX6" fmla="*/ 0 w 1948233"/>
              <a:gd name="connsiteY6" fmla="*/ 794968 h 1589966"/>
              <a:gd name="connsiteX0" fmla="*/ 0 w 1948234"/>
              <a:gd name="connsiteY0" fmla="*/ 794968 h 1589966"/>
              <a:gd name="connsiteX1" fmla="*/ 793102 w 1948234"/>
              <a:gd name="connsiteY1" fmla="*/ 0 h 1589966"/>
              <a:gd name="connsiteX2" fmla="*/ 1586204 w 1948234"/>
              <a:gd name="connsiteY2" fmla="*/ 794968 h 1589966"/>
              <a:gd name="connsiteX3" fmla="*/ 1948232 w 1948234"/>
              <a:gd name="connsiteY3" fmla="*/ 947989 h 1589966"/>
              <a:gd name="connsiteX4" fmla="*/ 1582472 w 1948234"/>
              <a:gd name="connsiteY4" fmla="*/ 884542 h 1589966"/>
              <a:gd name="connsiteX5" fmla="*/ 793102 w 1948234"/>
              <a:gd name="connsiteY5" fmla="*/ 1589936 h 1589966"/>
              <a:gd name="connsiteX6" fmla="*/ 0 w 1948234"/>
              <a:gd name="connsiteY6" fmla="*/ 794968 h 1589966"/>
              <a:gd name="connsiteX0" fmla="*/ 0 w 1948234"/>
              <a:gd name="connsiteY0" fmla="*/ 794968 h 1589966"/>
              <a:gd name="connsiteX1" fmla="*/ 793102 w 1948234"/>
              <a:gd name="connsiteY1" fmla="*/ 0 h 1589966"/>
              <a:gd name="connsiteX2" fmla="*/ 1586204 w 1948234"/>
              <a:gd name="connsiteY2" fmla="*/ 794968 h 1589966"/>
              <a:gd name="connsiteX3" fmla="*/ 1948232 w 1948234"/>
              <a:gd name="connsiteY3" fmla="*/ 947989 h 1589966"/>
              <a:gd name="connsiteX4" fmla="*/ 1582472 w 1948234"/>
              <a:gd name="connsiteY4" fmla="*/ 884542 h 1589966"/>
              <a:gd name="connsiteX5" fmla="*/ 793102 w 1948234"/>
              <a:gd name="connsiteY5" fmla="*/ 1589936 h 1589966"/>
              <a:gd name="connsiteX6" fmla="*/ 0 w 1948234"/>
              <a:gd name="connsiteY6"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948232 w 1956577"/>
              <a:gd name="connsiteY3" fmla="*/ 947989 h 1589966"/>
              <a:gd name="connsiteX4" fmla="*/ 1731760 w 1956577"/>
              <a:gd name="connsiteY4" fmla="*/ 1093547 h 1589966"/>
              <a:gd name="connsiteX5" fmla="*/ 1582472 w 1956577"/>
              <a:gd name="connsiteY5" fmla="*/ 884542 h 1589966"/>
              <a:gd name="connsiteX6" fmla="*/ 793102 w 1956577"/>
              <a:gd name="connsiteY6" fmla="*/ 1589936 h 1589966"/>
              <a:gd name="connsiteX7" fmla="*/ 0 w 1956577"/>
              <a:gd name="connsiteY7"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735492 w 1956577"/>
              <a:gd name="connsiteY3" fmla="*/ 615820 h 1589966"/>
              <a:gd name="connsiteX4" fmla="*/ 1948232 w 1956577"/>
              <a:gd name="connsiteY4" fmla="*/ 947989 h 1589966"/>
              <a:gd name="connsiteX5" fmla="*/ 1731760 w 1956577"/>
              <a:gd name="connsiteY5" fmla="*/ 1093547 h 1589966"/>
              <a:gd name="connsiteX6" fmla="*/ 1582472 w 1956577"/>
              <a:gd name="connsiteY6" fmla="*/ 884542 h 1589966"/>
              <a:gd name="connsiteX7" fmla="*/ 793102 w 1956577"/>
              <a:gd name="connsiteY7" fmla="*/ 1589936 h 1589966"/>
              <a:gd name="connsiteX8" fmla="*/ 0 w 1956577"/>
              <a:gd name="connsiteY8"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675776 w 1956577"/>
              <a:gd name="connsiteY3" fmla="*/ 671804 h 1589966"/>
              <a:gd name="connsiteX4" fmla="*/ 1735492 w 1956577"/>
              <a:gd name="connsiteY4" fmla="*/ 615820 h 1589966"/>
              <a:gd name="connsiteX5" fmla="*/ 1948232 w 1956577"/>
              <a:gd name="connsiteY5" fmla="*/ 947989 h 1589966"/>
              <a:gd name="connsiteX6" fmla="*/ 1731760 w 1956577"/>
              <a:gd name="connsiteY6" fmla="*/ 1093547 h 1589966"/>
              <a:gd name="connsiteX7" fmla="*/ 1582472 w 1956577"/>
              <a:gd name="connsiteY7" fmla="*/ 884542 h 1589966"/>
              <a:gd name="connsiteX8" fmla="*/ 793102 w 1956577"/>
              <a:gd name="connsiteY8" fmla="*/ 1589936 h 1589966"/>
              <a:gd name="connsiteX9" fmla="*/ 0 w 1956577"/>
              <a:gd name="connsiteY9"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769082 w 1956577"/>
              <a:gd name="connsiteY3" fmla="*/ 768842 h 1589966"/>
              <a:gd name="connsiteX4" fmla="*/ 1675776 w 1956577"/>
              <a:gd name="connsiteY4" fmla="*/ 671804 h 1589966"/>
              <a:gd name="connsiteX5" fmla="*/ 1735492 w 1956577"/>
              <a:gd name="connsiteY5" fmla="*/ 615820 h 1589966"/>
              <a:gd name="connsiteX6" fmla="*/ 1948232 w 1956577"/>
              <a:gd name="connsiteY6" fmla="*/ 947989 h 1589966"/>
              <a:gd name="connsiteX7" fmla="*/ 1731760 w 1956577"/>
              <a:gd name="connsiteY7" fmla="*/ 1093547 h 1589966"/>
              <a:gd name="connsiteX8" fmla="*/ 1582472 w 1956577"/>
              <a:gd name="connsiteY8" fmla="*/ 884542 h 1589966"/>
              <a:gd name="connsiteX9" fmla="*/ 793102 w 1956577"/>
              <a:gd name="connsiteY9" fmla="*/ 1589936 h 1589966"/>
              <a:gd name="connsiteX10" fmla="*/ 0 w 1956577"/>
              <a:gd name="connsiteY10"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769082 w 1956577"/>
              <a:gd name="connsiteY3" fmla="*/ 768842 h 1589966"/>
              <a:gd name="connsiteX4" fmla="*/ 1675776 w 1956577"/>
              <a:gd name="connsiteY4" fmla="*/ 671804 h 1589966"/>
              <a:gd name="connsiteX5" fmla="*/ 1735492 w 1956577"/>
              <a:gd name="connsiteY5" fmla="*/ 615820 h 1589966"/>
              <a:gd name="connsiteX6" fmla="*/ 1948232 w 1956577"/>
              <a:gd name="connsiteY6" fmla="*/ 947989 h 1589966"/>
              <a:gd name="connsiteX7" fmla="*/ 1731760 w 1956577"/>
              <a:gd name="connsiteY7" fmla="*/ 1093547 h 1589966"/>
              <a:gd name="connsiteX8" fmla="*/ 1582472 w 1956577"/>
              <a:gd name="connsiteY8" fmla="*/ 884542 h 1589966"/>
              <a:gd name="connsiteX9" fmla="*/ 793102 w 1956577"/>
              <a:gd name="connsiteY9" fmla="*/ 1589936 h 1589966"/>
              <a:gd name="connsiteX10" fmla="*/ 0 w 1956577"/>
              <a:gd name="connsiteY10"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769082 w 1956577"/>
              <a:gd name="connsiteY3" fmla="*/ 768842 h 1589966"/>
              <a:gd name="connsiteX4" fmla="*/ 1675776 w 1956577"/>
              <a:gd name="connsiteY4" fmla="*/ 671804 h 1589966"/>
              <a:gd name="connsiteX5" fmla="*/ 1735492 w 1956577"/>
              <a:gd name="connsiteY5" fmla="*/ 615820 h 1589966"/>
              <a:gd name="connsiteX6" fmla="*/ 1948232 w 1956577"/>
              <a:gd name="connsiteY6" fmla="*/ 947989 h 1589966"/>
              <a:gd name="connsiteX7" fmla="*/ 1731760 w 1956577"/>
              <a:gd name="connsiteY7" fmla="*/ 1093547 h 1589966"/>
              <a:gd name="connsiteX8" fmla="*/ 1582472 w 1956577"/>
              <a:gd name="connsiteY8" fmla="*/ 884542 h 1589966"/>
              <a:gd name="connsiteX9" fmla="*/ 793102 w 1956577"/>
              <a:gd name="connsiteY9" fmla="*/ 1589936 h 1589966"/>
              <a:gd name="connsiteX10" fmla="*/ 0 w 1956577"/>
              <a:gd name="connsiteY10" fmla="*/ 794968 h 1589966"/>
              <a:gd name="connsiteX0" fmla="*/ 0 w 1956577"/>
              <a:gd name="connsiteY0" fmla="*/ 794997 h 1589995"/>
              <a:gd name="connsiteX1" fmla="*/ 793102 w 1956577"/>
              <a:gd name="connsiteY1" fmla="*/ 29 h 1589995"/>
              <a:gd name="connsiteX2" fmla="*/ 1586204 w 1956577"/>
              <a:gd name="connsiteY2" fmla="*/ 772604 h 1589995"/>
              <a:gd name="connsiteX3" fmla="*/ 1769082 w 1956577"/>
              <a:gd name="connsiteY3" fmla="*/ 768871 h 1589995"/>
              <a:gd name="connsiteX4" fmla="*/ 1675776 w 1956577"/>
              <a:gd name="connsiteY4" fmla="*/ 671833 h 1589995"/>
              <a:gd name="connsiteX5" fmla="*/ 1735492 w 1956577"/>
              <a:gd name="connsiteY5" fmla="*/ 615849 h 1589995"/>
              <a:gd name="connsiteX6" fmla="*/ 1948232 w 1956577"/>
              <a:gd name="connsiteY6" fmla="*/ 948018 h 1589995"/>
              <a:gd name="connsiteX7" fmla="*/ 1731760 w 1956577"/>
              <a:gd name="connsiteY7" fmla="*/ 1093576 h 1589995"/>
              <a:gd name="connsiteX8" fmla="*/ 1582472 w 1956577"/>
              <a:gd name="connsiteY8" fmla="*/ 884571 h 1589995"/>
              <a:gd name="connsiteX9" fmla="*/ 793102 w 1956577"/>
              <a:gd name="connsiteY9" fmla="*/ 1589965 h 1589995"/>
              <a:gd name="connsiteX10" fmla="*/ 0 w 1956577"/>
              <a:gd name="connsiteY10" fmla="*/ 794997 h 1589995"/>
              <a:gd name="connsiteX0" fmla="*/ 0 w 1956577"/>
              <a:gd name="connsiteY0" fmla="*/ 795081 h 1590079"/>
              <a:gd name="connsiteX1" fmla="*/ 793102 w 1956577"/>
              <a:gd name="connsiteY1" fmla="*/ 113 h 1590079"/>
              <a:gd name="connsiteX2" fmla="*/ 1586204 w 1956577"/>
              <a:gd name="connsiteY2" fmla="*/ 772688 h 1590079"/>
              <a:gd name="connsiteX3" fmla="*/ 1769082 w 1956577"/>
              <a:gd name="connsiteY3" fmla="*/ 768955 h 1590079"/>
              <a:gd name="connsiteX4" fmla="*/ 1675776 w 1956577"/>
              <a:gd name="connsiteY4" fmla="*/ 671917 h 1590079"/>
              <a:gd name="connsiteX5" fmla="*/ 1735492 w 1956577"/>
              <a:gd name="connsiteY5" fmla="*/ 615933 h 1590079"/>
              <a:gd name="connsiteX6" fmla="*/ 1948232 w 1956577"/>
              <a:gd name="connsiteY6" fmla="*/ 948102 h 1590079"/>
              <a:gd name="connsiteX7" fmla="*/ 1731760 w 1956577"/>
              <a:gd name="connsiteY7" fmla="*/ 1093660 h 1590079"/>
              <a:gd name="connsiteX8" fmla="*/ 1582472 w 1956577"/>
              <a:gd name="connsiteY8" fmla="*/ 884655 h 1590079"/>
              <a:gd name="connsiteX9" fmla="*/ 793102 w 1956577"/>
              <a:gd name="connsiteY9" fmla="*/ 1590049 h 1590079"/>
              <a:gd name="connsiteX10" fmla="*/ 0 w 1956577"/>
              <a:gd name="connsiteY10" fmla="*/ 795081 h 1590079"/>
              <a:gd name="connsiteX0" fmla="*/ 0 w 1956577"/>
              <a:gd name="connsiteY0" fmla="*/ 795081 h 1590079"/>
              <a:gd name="connsiteX1" fmla="*/ 793102 w 1956577"/>
              <a:gd name="connsiteY1" fmla="*/ 113 h 1590079"/>
              <a:gd name="connsiteX2" fmla="*/ 1586204 w 1956577"/>
              <a:gd name="connsiteY2" fmla="*/ 772688 h 1590079"/>
              <a:gd name="connsiteX3" fmla="*/ 1769082 w 1956577"/>
              <a:gd name="connsiteY3" fmla="*/ 768955 h 1590079"/>
              <a:gd name="connsiteX4" fmla="*/ 1675776 w 1956577"/>
              <a:gd name="connsiteY4" fmla="*/ 671917 h 1590079"/>
              <a:gd name="connsiteX5" fmla="*/ 1735492 w 1956577"/>
              <a:gd name="connsiteY5" fmla="*/ 615933 h 1590079"/>
              <a:gd name="connsiteX6" fmla="*/ 1948232 w 1956577"/>
              <a:gd name="connsiteY6" fmla="*/ 948102 h 1590079"/>
              <a:gd name="connsiteX7" fmla="*/ 1731760 w 1956577"/>
              <a:gd name="connsiteY7" fmla="*/ 1093660 h 1590079"/>
              <a:gd name="connsiteX8" fmla="*/ 1582472 w 1956577"/>
              <a:gd name="connsiteY8" fmla="*/ 884655 h 1590079"/>
              <a:gd name="connsiteX9" fmla="*/ 793102 w 1956577"/>
              <a:gd name="connsiteY9" fmla="*/ 1590049 h 1590079"/>
              <a:gd name="connsiteX10" fmla="*/ 0 w 1956577"/>
              <a:gd name="connsiteY10" fmla="*/ 795081 h 1590079"/>
              <a:gd name="connsiteX0" fmla="*/ 0 w 1956577"/>
              <a:gd name="connsiteY0" fmla="*/ 795081 h 1590079"/>
              <a:gd name="connsiteX1" fmla="*/ 793102 w 1956577"/>
              <a:gd name="connsiteY1" fmla="*/ 113 h 1590079"/>
              <a:gd name="connsiteX2" fmla="*/ 1586204 w 1956577"/>
              <a:gd name="connsiteY2" fmla="*/ 772688 h 1590079"/>
              <a:gd name="connsiteX3" fmla="*/ 1769082 w 1956577"/>
              <a:gd name="connsiteY3" fmla="*/ 768955 h 1590079"/>
              <a:gd name="connsiteX4" fmla="*/ 1675776 w 1956577"/>
              <a:gd name="connsiteY4" fmla="*/ 671917 h 1590079"/>
              <a:gd name="connsiteX5" fmla="*/ 1735492 w 1956577"/>
              <a:gd name="connsiteY5" fmla="*/ 615933 h 1590079"/>
              <a:gd name="connsiteX6" fmla="*/ 1948232 w 1956577"/>
              <a:gd name="connsiteY6" fmla="*/ 948102 h 1590079"/>
              <a:gd name="connsiteX7" fmla="*/ 1731760 w 1956577"/>
              <a:gd name="connsiteY7" fmla="*/ 1093660 h 1590079"/>
              <a:gd name="connsiteX8" fmla="*/ 1582472 w 1956577"/>
              <a:gd name="connsiteY8" fmla="*/ 884655 h 1590079"/>
              <a:gd name="connsiteX9" fmla="*/ 793102 w 1956577"/>
              <a:gd name="connsiteY9" fmla="*/ 1590049 h 1590079"/>
              <a:gd name="connsiteX10" fmla="*/ 0 w 1956577"/>
              <a:gd name="connsiteY10" fmla="*/ 795081 h 1590079"/>
              <a:gd name="connsiteX0" fmla="*/ 0 w 1956577"/>
              <a:gd name="connsiteY0" fmla="*/ 795081 h 1590079"/>
              <a:gd name="connsiteX1" fmla="*/ 793102 w 1956577"/>
              <a:gd name="connsiteY1" fmla="*/ 113 h 1590079"/>
              <a:gd name="connsiteX2" fmla="*/ 1586204 w 1956577"/>
              <a:gd name="connsiteY2" fmla="*/ 772688 h 1590079"/>
              <a:gd name="connsiteX3" fmla="*/ 1761708 w 1956577"/>
              <a:gd name="connsiteY3" fmla="*/ 766497 h 1590079"/>
              <a:gd name="connsiteX4" fmla="*/ 1675776 w 1956577"/>
              <a:gd name="connsiteY4" fmla="*/ 671917 h 1590079"/>
              <a:gd name="connsiteX5" fmla="*/ 1735492 w 1956577"/>
              <a:gd name="connsiteY5" fmla="*/ 615933 h 1590079"/>
              <a:gd name="connsiteX6" fmla="*/ 1948232 w 1956577"/>
              <a:gd name="connsiteY6" fmla="*/ 948102 h 1590079"/>
              <a:gd name="connsiteX7" fmla="*/ 1731760 w 1956577"/>
              <a:gd name="connsiteY7" fmla="*/ 1093660 h 1590079"/>
              <a:gd name="connsiteX8" fmla="*/ 1582472 w 1956577"/>
              <a:gd name="connsiteY8" fmla="*/ 884655 h 1590079"/>
              <a:gd name="connsiteX9" fmla="*/ 793102 w 1956577"/>
              <a:gd name="connsiteY9" fmla="*/ 1590049 h 1590079"/>
              <a:gd name="connsiteX10" fmla="*/ 0 w 1956577"/>
              <a:gd name="connsiteY10" fmla="*/ 795081 h 1590079"/>
              <a:gd name="connsiteX0" fmla="*/ 0 w 1956577"/>
              <a:gd name="connsiteY0" fmla="*/ 794978 h 1589976"/>
              <a:gd name="connsiteX1" fmla="*/ 793102 w 1956577"/>
              <a:gd name="connsiteY1" fmla="*/ 10 h 1589976"/>
              <a:gd name="connsiteX2" fmla="*/ 1596037 w 1956577"/>
              <a:gd name="connsiteY2" fmla="*/ 782417 h 1589976"/>
              <a:gd name="connsiteX3" fmla="*/ 1761708 w 1956577"/>
              <a:gd name="connsiteY3" fmla="*/ 766394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90974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90974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66175 w 1956577"/>
              <a:gd name="connsiteY4" fmla="*/ 674426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66175 w 1956577"/>
              <a:gd name="connsiteY4" fmla="*/ 674426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66175 w 1956577"/>
              <a:gd name="connsiteY4" fmla="*/ 674426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35933"/>
              <a:gd name="connsiteY0" fmla="*/ 794978 h 1589976"/>
              <a:gd name="connsiteX1" fmla="*/ 793102 w 1935933"/>
              <a:gd name="connsiteY1" fmla="*/ 10 h 1589976"/>
              <a:gd name="connsiteX2" fmla="*/ 1596037 w 1935933"/>
              <a:gd name="connsiteY2" fmla="*/ 782417 h 1589976"/>
              <a:gd name="connsiteX3" fmla="*/ 1759250 w 1935933"/>
              <a:gd name="connsiteY3" fmla="*/ 781141 h 1589976"/>
              <a:gd name="connsiteX4" fmla="*/ 1666175 w 1935933"/>
              <a:gd name="connsiteY4" fmla="*/ 674426 h 1589976"/>
              <a:gd name="connsiteX5" fmla="*/ 1735492 w 1935933"/>
              <a:gd name="connsiteY5" fmla="*/ 615830 h 1589976"/>
              <a:gd name="connsiteX6" fmla="*/ 1926801 w 1935933"/>
              <a:gd name="connsiteY6" fmla="*/ 831317 h 1589976"/>
              <a:gd name="connsiteX7" fmla="*/ 1731760 w 1935933"/>
              <a:gd name="connsiteY7" fmla="*/ 1093557 h 1589976"/>
              <a:gd name="connsiteX8" fmla="*/ 1582472 w 1935933"/>
              <a:gd name="connsiteY8" fmla="*/ 884552 h 1589976"/>
              <a:gd name="connsiteX9" fmla="*/ 793102 w 1935933"/>
              <a:gd name="connsiteY9" fmla="*/ 1589946 h 1589976"/>
              <a:gd name="connsiteX10" fmla="*/ 0 w 1935933"/>
              <a:gd name="connsiteY10" fmla="*/ 794978 h 1589976"/>
              <a:gd name="connsiteX0" fmla="*/ 0 w 1929209"/>
              <a:gd name="connsiteY0" fmla="*/ 794978 h 1589976"/>
              <a:gd name="connsiteX1" fmla="*/ 793102 w 1929209"/>
              <a:gd name="connsiteY1" fmla="*/ 10 h 1589976"/>
              <a:gd name="connsiteX2" fmla="*/ 1596037 w 1929209"/>
              <a:gd name="connsiteY2" fmla="*/ 782417 h 1589976"/>
              <a:gd name="connsiteX3" fmla="*/ 1759250 w 1929209"/>
              <a:gd name="connsiteY3" fmla="*/ 781141 h 1589976"/>
              <a:gd name="connsiteX4" fmla="*/ 1666175 w 1929209"/>
              <a:gd name="connsiteY4" fmla="*/ 674426 h 1589976"/>
              <a:gd name="connsiteX5" fmla="*/ 1735492 w 1929209"/>
              <a:gd name="connsiteY5" fmla="*/ 615830 h 1589976"/>
              <a:gd name="connsiteX6" fmla="*/ 1926801 w 1929209"/>
              <a:gd name="connsiteY6" fmla="*/ 831317 h 1589976"/>
              <a:gd name="connsiteX7" fmla="*/ 1731760 w 1929209"/>
              <a:gd name="connsiteY7" fmla="*/ 1093557 h 1589976"/>
              <a:gd name="connsiteX8" fmla="*/ 1582472 w 1929209"/>
              <a:gd name="connsiteY8" fmla="*/ 884552 h 1589976"/>
              <a:gd name="connsiteX9" fmla="*/ 793102 w 1929209"/>
              <a:gd name="connsiteY9" fmla="*/ 1589946 h 1589976"/>
              <a:gd name="connsiteX10" fmla="*/ 0 w 1929209"/>
              <a:gd name="connsiteY10" fmla="*/ 794978 h 1589976"/>
              <a:gd name="connsiteX0" fmla="*/ 0 w 1926801"/>
              <a:gd name="connsiteY0" fmla="*/ 794978 h 1589976"/>
              <a:gd name="connsiteX1" fmla="*/ 793102 w 1926801"/>
              <a:gd name="connsiteY1" fmla="*/ 10 h 1589976"/>
              <a:gd name="connsiteX2" fmla="*/ 1596037 w 1926801"/>
              <a:gd name="connsiteY2" fmla="*/ 782417 h 1589976"/>
              <a:gd name="connsiteX3" fmla="*/ 1759250 w 1926801"/>
              <a:gd name="connsiteY3" fmla="*/ 781141 h 1589976"/>
              <a:gd name="connsiteX4" fmla="*/ 1666175 w 1926801"/>
              <a:gd name="connsiteY4" fmla="*/ 674426 h 1589976"/>
              <a:gd name="connsiteX5" fmla="*/ 1735492 w 1926801"/>
              <a:gd name="connsiteY5" fmla="*/ 615830 h 1589976"/>
              <a:gd name="connsiteX6" fmla="*/ 1926801 w 1926801"/>
              <a:gd name="connsiteY6" fmla="*/ 831317 h 1589976"/>
              <a:gd name="connsiteX7" fmla="*/ 1731760 w 1926801"/>
              <a:gd name="connsiteY7" fmla="*/ 1093557 h 1589976"/>
              <a:gd name="connsiteX8" fmla="*/ 1582472 w 1926801"/>
              <a:gd name="connsiteY8" fmla="*/ 884552 h 1589976"/>
              <a:gd name="connsiteX9" fmla="*/ 793102 w 1926801"/>
              <a:gd name="connsiteY9" fmla="*/ 1589946 h 1589976"/>
              <a:gd name="connsiteX10" fmla="*/ 0 w 1926801"/>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31760 w 1938707"/>
              <a:gd name="connsiteY7" fmla="*/ 1093557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31760 w 1938707"/>
              <a:gd name="connsiteY7" fmla="*/ 1093557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31760 w 1938707"/>
              <a:gd name="connsiteY7" fmla="*/ 1093557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31760 w 1938707"/>
              <a:gd name="connsiteY7" fmla="*/ 1093557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26998 w 1938707"/>
              <a:gd name="connsiteY7" fmla="*/ 1029263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26998 w 1938707"/>
              <a:gd name="connsiteY7" fmla="*/ 1029263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26998 w 1938707"/>
              <a:gd name="connsiteY7" fmla="*/ 1029263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582472 w 1938707"/>
              <a:gd name="connsiteY9" fmla="*/ 884552 h 1589976"/>
              <a:gd name="connsiteX10" fmla="*/ 793102 w 1938707"/>
              <a:gd name="connsiteY10" fmla="*/ 1589946 h 1589976"/>
              <a:gd name="connsiteX11" fmla="*/ 0 w 1938707"/>
              <a:gd name="connsiteY11"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582472 w 1938707"/>
              <a:gd name="connsiteY9" fmla="*/ 884552 h 1589976"/>
              <a:gd name="connsiteX10" fmla="*/ 793102 w 1938707"/>
              <a:gd name="connsiteY10" fmla="*/ 1589946 h 1589976"/>
              <a:gd name="connsiteX11" fmla="*/ 0 w 1938707"/>
              <a:gd name="connsiteY11"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582472 w 1938707"/>
              <a:gd name="connsiteY9" fmla="*/ 884552 h 1589976"/>
              <a:gd name="connsiteX10" fmla="*/ 793102 w 1938707"/>
              <a:gd name="connsiteY10" fmla="*/ 1589946 h 1589976"/>
              <a:gd name="connsiteX11" fmla="*/ 0 w 1938707"/>
              <a:gd name="connsiteY11"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90265"/>
              <a:gd name="connsiteX1" fmla="*/ 793102 w 1938707"/>
              <a:gd name="connsiteY1" fmla="*/ 10 h 1590265"/>
              <a:gd name="connsiteX2" fmla="*/ 1596037 w 1938707"/>
              <a:gd name="connsiteY2" fmla="*/ 782417 h 1590265"/>
              <a:gd name="connsiteX3" fmla="*/ 1759250 w 1938707"/>
              <a:gd name="connsiteY3" fmla="*/ 781141 h 1590265"/>
              <a:gd name="connsiteX4" fmla="*/ 1666175 w 1938707"/>
              <a:gd name="connsiteY4" fmla="*/ 674426 h 1590265"/>
              <a:gd name="connsiteX5" fmla="*/ 1735492 w 1938707"/>
              <a:gd name="connsiteY5" fmla="*/ 615830 h 1590265"/>
              <a:gd name="connsiteX6" fmla="*/ 1938707 w 1938707"/>
              <a:gd name="connsiteY6" fmla="*/ 828936 h 1590265"/>
              <a:gd name="connsiteX7" fmla="*/ 1726998 w 1938707"/>
              <a:gd name="connsiteY7" fmla="*/ 1029263 h 1590265"/>
              <a:gd name="connsiteX8" fmla="*/ 1669070 w 1938707"/>
              <a:gd name="connsiteY8" fmla="*/ 970636 h 1590265"/>
              <a:gd name="connsiteX9" fmla="*/ 1764320 w 1938707"/>
              <a:gd name="connsiteY9" fmla="*/ 870624 h 1590265"/>
              <a:gd name="connsiteX10" fmla="*/ 1596760 w 1938707"/>
              <a:gd name="connsiteY10" fmla="*/ 870265 h 1590265"/>
              <a:gd name="connsiteX11" fmla="*/ 793102 w 1938707"/>
              <a:gd name="connsiteY11" fmla="*/ 1589946 h 1590265"/>
              <a:gd name="connsiteX12" fmla="*/ 0 w 1938707"/>
              <a:gd name="connsiteY12" fmla="*/ 794978 h 1590265"/>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35492 w 1938707"/>
              <a:gd name="connsiteY5" fmla="*/ 615830 h 1590287"/>
              <a:gd name="connsiteX6" fmla="*/ 1938707 w 1938707"/>
              <a:gd name="connsiteY6" fmla="*/ 828936 h 1590287"/>
              <a:gd name="connsiteX7" fmla="*/ 1726998 w 1938707"/>
              <a:gd name="connsiteY7" fmla="*/ 1029263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35492 w 1938707"/>
              <a:gd name="connsiteY5" fmla="*/ 615830 h 1590287"/>
              <a:gd name="connsiteX6" fmla="*/ 1938707 w 1938707"/>
              <a:gd name="connsiteY6" fmla="*/ 828936 h 1590287"/>
              <a:gd name="connsiteX7" fmla="*/ 1726998 w 1938707"/>
              <a:gd name="connsiteY7" fmla="*/ 1029263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35492 w 1938707"/>
              <a:gd name="connsiteY5" fmla="*/ 615830 h 1590287"/>
              <a:gd name="connsiteX6" fmla="*/ 1938707 w 1938707"/>
              <a:gd name="connsiteY6" fmla="*/ 828936 h 1590287"/>
              <a:gd name="connsiteX7" fmla="*/ 1726998 w 1938707"/>
              <a:gd name="connsiteY7" fmla="*/ 1029263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35492 w 1938707"/>
              <a:gd name="connsiteY5" fmla="*/ 615830 h 1590287"/>
              <a:gd name="connsiteX6" fmla="*/ 1938707 w 1938707"/>
              <a:gd name="connsiteY6" fmla="*/ 828936 h 1590287"/>
              <a:gd name="connsiteX7" fmla="*/ 1736523 w 1938707"/>
              <a:gd name="connsiteY7" fmla="*/ 1034026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28348 w 1938707"/>
              <a:gd name="connsiteY5" fmla="*/ 613449 h 1590287"/>
              <a:gd name="connsiteX6" fmla="*/ 1938707 w 1938707"/>
              <a:gd name="connsiteY6" fmla="*/ 828936 h 1590287"/>
              <a:gd name="connsiteX7" fmla="*/ 1736523 w 1938707"/>
              <a:gd name="connsiteY7" fmla="*/ 1034026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89971"/>
              <a:gd name="connsiteX1" fmla="*/ 793102 w 1938707"/>
              <a:gd name="connsiteY1" fmla="*/ 10 h 1589971"/>
              <a:gd name="connsiteX2" fmla="*/ 1596037 w 1938707"/>
              <a:gd name="connsiteY2" fmla="*/ 782417 h 1589971"/>
              <a:gd name="connsiteX3" fmla="*/ 1759250 w 1938707"/>
              <a:gd name="connsiteY3" fmla="*/ 781141 h 1589971"/>
              <a:gd name="connsiteX4" fmla="*/ 1666175 w 1938707"/>
              <a:gd name="connsiteY4" fmla="*/ 674426 h 1589971"/>
              <a:gd name="connsiteX5" fmla="*/ 1728348 w 1938707"/>
              <a:gd name="connsiteY5" fmla="*/ 613449 h 1589971"/>
              <a:gd name="connsiteX6" fmla="*/ 1938707 w 1938707"/>
              <a:gd name="connsiteY6" fmla="*/ 828936 h 1589971"/>
              <a:gd name="connsiteX7" fmla="*/ 1736523 w 1938707"/>
              <a:gd name="connsiteY7" fmla="*/ 1034026 h 1589971"/>
              <a:gd name="connsiteX8" fmla="*/ 1669070 w 1938707"/>
              <a:gd name="connsiteY8" fmla="*/ 970636 h 1589971"/>
              <a:gd name="connsiteX9" fmla="*/ 1764320 w 1938707"/>
              <a:gd name="connsiteY9" fmla="*/ 870624 h 1589971"/>
              <a:gd name="connsiteX10" fmla="*/ 1594378 w 1938707"/>
              <a:gd name="connsiteY10" fmla="*/ 872647 h 1589971"/>
              <a:gd name="connsiteX11" fmla="*/ 793102 w 1938707"/>
              <a:gd name="connsiteY11" fmla="*/ 1589946 h 1589971"/>
              <a:gd name="connsiteX12" fmla="*/ 0 w 1938707"/>
              <a:gd name="connsiteY12" fmla="*/ 794978 h 1589971"/>
              <a:gd name="connsiteX0" fmla="*/ 0 w 1938707"/>
              <a:gd name="connsiteY0" fmla="*/ 794978 h 1589971"/>
              <a:gd name="connsiteX1" fmla="*/ 793102 w 1938707"/>
              <a:gd name="connsiteY1" fmla="*/ 10 h 1589971"/>
              <a:gd name="connsiteX2" fmla="*/ 1596037 w 1938707"/>
              <a:gd name="connsiteY2" fmla="*/ 782417 h 1589971"/>
              <a:gd name="connsiteX3" fmla="*/ 1759250 w 1938707"/>
              <a:gd name="connsiteY3" fmla="*/ 781141 h 1589971"/>
              <a:gd name="connsiteX4" fmla="*/ 1666175 w 1938707"/>
              <a:gd name="connsiteY4" fmla="*/ 674426 h 1589971"/>
              <a:gd name="connsiteX5" fmla="*/ 1728348 w 1938707"/>
              <a:gd name="connsiteY5" fmla="*/ 613449 h 1589971"/>
              <a:gd name="connsiteX6" fmla="*/ 1938707 w 1938707"/>
              <a:gd name="connsiteY6" fmla="*/ 828936 h 1589971"/>
              <a:gd name="connsiteX7" fmla="*/ 1736523 w 1938707"/>
              <a:gd name="connsiteY7" fmla="*/ 1034026 h 1589971"/>
              <a:gd name="connsiteX8" fmla="*/ 1669070 w 1938707"/>
              <a:gd name="connsiteY8" fmla="*/ 970636 h 1589971"/>
              <a:gd name="connsiteX9" fmla="*/ 1764320 w 1938707"/>
              <a:gd name="connsiteY9" fmla="*/ 870624 h 1589971"/>
              <a:gd name="connsiteX10" fmla="*/ 1594378 w 1938707"/>
              <a:gd name="connsiteY10" fmla="*/ 872647 h 1589971"/>
              <a:gd name="connsiteX11" fmla="*/ 793102 w 1938707"/>
              <a:gd name="connsiteY11" fmla="*/ 1589946 h 1589971"/>
              <a:gd name="connsiteX12" fmla="*/ 0 w 1938707"/>
              <a:gd name="connsiteY12" fmla="*/ 794978 h 158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8707" h="1589971">
                <a:moveTo>
                  <a:pt x="0" y="794978"/>
                </a:moveTo>
                <a:cubicBezTo>
                  <a:pt x="0" y="355929"/>
                  <a:pt x="370577" y="2103"/>
                  <a:pt x="793102" y="10"/>
                </a:cubicBezTo>
                <a:cubicBezTo>
                  <a:pt x="1215627" y="-2083"/>
                  <a:pt x="1597592" y="348233"/>
                  <a:pt x="1596037" y="782417"/>
                </a:cubicBezTo>
                <a:cubicBezTo>
                  <a:pt x="1706448" y="783661"/>
                  <a:pt x="1692702" y="779547"/>
                  <a:pt x="1759250" y="781141"/>
                </a:cubicBezTo>
                <a:cubicBezTo>
                  <a:pt x="1693063" y="711452"/>
                  <a:pt x="1696173" y="717136"/>
                  <a:pt x="1666175" y="674426"/>
                </a:cubicBezTo>
                <a:cubicBezTo>
                  <a:pt x="1704695" y="642163"/>
                  <a:pt x="1689828" y="647816"/>
                  <a:pt x="1728348" y="613449"/>
                </a:cubicBezTo>
                <a:cubicBezTo>
                  <a:pt x="1783691" y="671260"/>
                  <a:pt x="1839765" y="730946"/>
                  <a:pt x="1938707" y="828936"/>
                </a:cubicBezTo>
                <a:cubicBezTo>
                  <a:pt x="1855227" y="906701"/>
                  <a:pt x="1804627" y="970781"/>
                  <a:pt x="1736523" y="1034026"/>
                </a:cubicBezTo>
                <a:cubicBezTo>
                  <a:pt x="1700712" y="1000890"/>
                  <a:pt x="1693158" y="994755"/>
                  <a:pt x="1669070" y="970636"/>
                </a:cubicBezTo>
                <a:cubicBezTo>
                  <a:pt x="1715772" y="927528"/>
                  <a:pt x="1723985" y="915928"/>
                  <a:pt x="1764320" y="870624"/>
                </a:cubicBezTo>
                <a:cubicBezTo>
                  <a:pt x="1680830" y="868183"/>
                  <a:pt x="1689572" y="871822"/>
                  <a:pt x="1594378" y="872647"/>
                </a:cubicBezTo>
                <a:cubicBezTo>
                  <a:pt x="1559855" y="1245250"/>
                  <a:pt x="1215351" y="1586416"/>
                  <a:pt x="793102" y="1589946"/>
                </a:cubicBezTo>
                <a:cubicBezTo>
                  <a:pt x="370853" y="1593476"/>
                  <a:pt x="0" y="1234027"/>
                  <a:pt x="0" y="794978"/>
                </a:cubicBezTo>
                <a:close/>
              </a:path>
            </a:pathLst>
          </a:custGeom>
          <a:solidFill>
            <a:schemeClr val="tx2"/>
          </a:solidFill>
          <a:ln>
            <a:noFill/>
          </a:ln>
        </p:spPr>
        <p:txBody>
          <a:bodyPr lIns="0" tIns="0" rIns="288000" anchor="ctr"/>
          <a:lstStyle>
            <a:lvl1pPr algn="ctr">
              <a:defRPr sz="1200" b="1" spc="-20" baseline="0">
                <a:solidFill>
                  <a:schemeClr val="bg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Edit Master text styles</a:t>
            </a:r>
          </a:p>
        </p:txBody>
      </p:sp>
      <p:sp>
        <p:nvSpPr>
          <p:cNvPr id="21" name="Text Placeholder 3">
            <a:extLst>
              <a:ext uri="{FF2B5EF4-FFF2-40B4-BE49-F238E27FC236}">
                <a16:creationId xmlns:a16="http://schemas.microsoft.com/office/drawing/2014/main" id="{EA41002F-42F2-4CBE-8A6D-0FED6772F965}"/>
              </a:ext>
            </a:extLst>
          </p:cNvPr>
          <p:cNvSpPr>
            <a:spLocks noGrp="1"/>
          </p:cNvSpPr>
          <p:nvPr>
            <p:ph type="body" sz="quarter" idx="17"/>
          </p:nvPr>
        </p:nvSpPr>
        <p:spPr>
          <a:xfrm>
            <a:off x="4008555" y="4072545"/>
            <a:ext cx="1950072" cy="1476417"/>
          </a:xfrm>
          <a:prstGeom prst="ellipse">
            <a:avLst/>
          </a:prstGeom>
          <a:ln w="244475">
            <a:solidFill>
              <a:schemeClr val="accent1"/>
            </a:solidFill>
          </a:ln>
        </p:spPr>
        <p:txBody>
          <a:bodyPr lIns="0" tIns="0" rIns="0" anchor="ctr"/>
          <a:lstStyle>
            <a:lvl1pPr algn="ctr">
              <a:defRPr sz="1200" b="0" spc="-40" baseline="0">
                <a:solidFill>
                  <a:schemeClr val="accent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Edit Master text styles</a:t>
            </a:r>
          </a:p>
        </p:txBody>
      </p:sp>
      <p:sp>
        <p:nvSpPr>
          <p:cNvPr id="22" name="Text Placeholder 3">
            <a:extLst>
              <a:ext uri="{FF2B5EF4-FFF2-40B4-BE49-F238E27FC236}">
                <a16:creationId xmlns:a16="http://schemas.microsoft.com/office/drawing/2014/main" id="{FAC84F53-B66E-46C2-9558-384F5986A47D}"/>
              </a:ext>
            </a:extLst>
          </p:cNvPr>
          <p:cNvSpPr>
            <a:spLocks noGrp="1"/>
          </p:cNvSpPr>
          <p:nvPr>
            <p:ph type="body" sz="quarter" idx="18"/>
          </p:nvPr>
        </p:nvSpPr>
        <p:spPr>
          <a:xfrm>
            <a:off x="6527045" y="4072545"/>
            <a:ext cx="1950072" cy="1476417"/>
          </a:xfrm>
          <a:prstGeom prst="ellipse">
            <a:avLst/>
          </a:prstGeom>
          <a:ln w="244475">
            <a:solidFill>
              <a:schemeClr val="accent2"/>
            </a:solidFill>
          </a:ln>
        </p:spPr>
        <p:txBody>
          <a:bodyPr lIns="0" tIns="0" rIns="0" anchor="ctr"/>
          <a:lstStyle>
            <a:lvl1pPr algn="ctr">
              <a:defRPr sz="1200" b="0" spc="-40" baseline="0">
                <a:solidFill>
                  <a:schemeClr val="accent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Edit Master text styles</a:t>
            </a:r>
          </a:p>
        </p:txBody>
      </p:sp>
      <p:sp>
        <p:nvSpPr>
          <p:cNvPr id="23" name="Text Placeholder 3">
            <a:extLst>
              <a:ext uri="{FF2B5EF4-FFF2-40B4-BE49-F238E27FC236}">
                <a16:creationId xmlns:a16="http://schemas.microsoft.com/office/drawing/2014/main" id="{32C24EEA-FB29-4CF6-BCCE-178372DAA768}"/>
              </a:ext>
            </a:extLst>
          </p:cNvPr>
          <p:cNvSpPr>
            <a:spLocks noGrp="1"/>
          </p:cNvSpPr>
          <p:nvPr>
            <p:ph type="body" sz="quarter" idx="19"/>
          </p:nvPr>
        </p:nvSpPr>
        <p:spPr>
          <a:xfrm>
            <a:off x="9045536" y="4072545"/>
            <a:ext cx="1950072" cy="1476417"/>
          </a:xfrm>
          <a:prstGeom prst="ellipse">
            <a:avLst/>
          </a:prstGeom>
          <a:ln w="244475">
            <a:solidFill>
              <a:schemeClr val="accent3"/>
            </a:solidFill>
          </a:ln>
        </p:spPr>
        <p:txBody>
          <a:bodyPr lIns="0" tIns="0" rIns="0" anchor="ctr"/>
          <a:lstStyle>
            <a:lvl1pPr algn="ctr">
              <a:defRPr sz="1200" b="0" spc="-40" baseline="0">
                <a:solidFill>
                  <a:schemeClr val="accent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Edit Master text styles</a:t>
            </a:r>
          </a:p>
        </p:txBody>
      </p:sp>
      <p:pic>
        <p:nvPicPr>
          <p:cNvPr id="24" name="Picture 23" descr="A close up of a logo&#10;&#10;Description automatically generated">
            <a:extLst>
              <a:ext uri="{FF2B5EF4-FFF2-40B4-BE49-F238E27FC236}">
                <a16:creationId xmlns:a16="http://schemas.microsoft.com/office/drawing/2014/main" id="{FCD0961F-C5A8-4A53-BF4F-37A96A3D21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750046984"/>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extLst>
    <p:ext uri="{DCECCB84-F9BA-43D5-87BE-67443E8EF086}">
      <p15:sldGuideLst xmlns:p15="http://schemas.microsoft.com/office/powerpoint/2012/main">
        <p15:guide id="1" orient="horz" pos="2478">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2 Image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807B690-681D-40FE-8A16-41C6F3D5BDD7}"/>
              </a:ext>
            </a:extLst>
          </p:cNvPr>
          <p:cNvSpPr>
            <a:spLocks noGrp="1"/>
          </p:cNvSpPr>
          <p:nvPr>
            <p:ph type="pic" sz="quarter" idx="15"/>
          </p:nvPr>
        </p:nvSpPr>
        <p:spPr>
          <a:xfrm>
            <a:off x="6108701" y="1255397"/>
            <a:ext cx="5507567" cy="2411729"/>
          </a:xfrm>
        </p:spPr>
        <p:txBody>
          <a:bodyPr anchor="ctr"/>
          <a:lstStyle>
            <a:lvl1pPr algn="ctr">
              <a:defRPr/>
            </a:lvl1pPr>
          </a:lstStyle>
          <a:p>
            <a:r>
              <a:rPr lang="en-US" dirty="0"/>
              <a:t>Click icon to add picture</a:t>
            </a:r>
            <a:endParaRPr lang="en-GB" dirty="0"/>
          </a:p>
        </p:txBody>
      </p:sp>
      <p:sp>
        <p:nvSpPr>
          <p:cNvPr id="19" name="Picture Placeholder 4">
            <a:extLst>
              <a:ext uri="{FF2B5EF4-FFF2-40B4-BE49-F238E27FC236}">
                <a16:creationId xmlns:a16="http://schemas.microsoft.com/office/drawing/2014/main" id="{644C9BB5-79AA-4D4A-B83E-21584F267D7F}"/>
              </a:ext>
            </a:extLst>
          </p:cNvPr>
          <p:cNvSpPr>
            <a:spLocks noGrp="1"/>
          </p:cNvSpPr>
          <p:nvPr>
            <p:ph type="pic" sz="quarter" idx="16"/>
          </p:nvPr>
        </p:nvSpPr>
        <p:spPr>
          <a:xfrm>
            <a:off x="6096001" y="3836671"/>
            <a:ext cx="5507567" cy="2411729"/>
          </a:xfrm>
        </p:spPr>
        <p:txBody>
          <a:bodyPr anchor="ctr"/>
          <a:lstStyle>
            <a:lvl1pPr algn="ctr">
              <a:defRPr/>
            </a:lvl1pPr>
          </a:lstStyle>
          <a:p>
            <a:r>
              <a:rPr lang="en-US" dirty="0"/>
              <a:t>Click icon to add picture</a:t>
            </a:r>
            <a:endParaRPr lang="en-GB" dirty="0"/>
          </a:p>
        </p:txBody>
      </p:sp>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2" y="1246907"/>
            <a:ext cx="5118487" cy="4930056"/>
          </a:xfrm>
        </p:spPr>
        <p:txBody>
          <a:bodyPr/>
          <a:lstStyle>
            <a:lvl1pPr>
              <a:spcAft>
                <a:spcPts val="1200"/>
              </a:spcAf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21" name="Straight Connector 20">
            <a:extLst>
              <a:ext uri="{FF2B5EF4-FFF2-40B4-BE49-F238E27FC236}">
                <a16:creationId xmlns:a16="http://schemas.microsoft.com/office/drawing/2014/main" id="{8AEB6175-D008-410B-A557-726F5F13D8E9}"/>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B7E1F19-9F9C-4AA8-99D6-D70DF6001040}"/>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11" descr="A close up of a logo&#10;&#10;Description automatically generated">
            <a:extLst>
              <a:ext uri="{FF2B5EF4-FFF2-40B4-BE49-F238E27FC236}">
                <a16:creationId xmlns:a16="http://schemas.microsoft.com/office/drawing/2014/main" id="{13348B2C-EEC2-480B-985D-4814C4D18D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3242244828"/>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807B690-681D-40FE-8A16-41C6F3D5BDD7}"/>
              </a:ext>
            </a:extLst>
          </p:cNvPr>
          <p:cNvSpPr>
            <a:spLocks noGrp="1"/>
          </p:cNvSpPr>
          <p:nvPr>
            <p:ph type="pic" sz="quarter" idx="15"/>
          </p:nvPr>
        </p:nvSpPr>
        <p:spPr>
          <a:xfrm>
            <a:off x="6108701" y="1255396"/>
            <a:ext cx="5507567" cy="4950644"/>
          </a:xfrm>
        </p:spPr>
        <p:txBody>
          <a:bodyPr anchor="ctr"/>
          <a:lstStyle>
            <a:lvl1pPr algn="ctr">
              <a:defRPr/>
            </a:lvl1pPr>
          </a:lstStyle>
          <a:p>
            <a:r>
              <a:rPr lang="en-US" dirty="0"/>
              <a:t>Click icon to add picture</a:t>
            </a:r>
            <a:endParaRPr lang="en-GB" dirty="0"/>
          </a:p>
        </p:txBody>
      </p:sp>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1" y="1246907"/>
            <a:ext cx="5136000" cy="4930056"/>
          </a:xfrm>
        </p:spPr>
        <p:txBody>
          <a:bodyPr/>
          <a:lstStyle>
            <a:lvl1pPr>
              <a:lnSpc>
                <a:spcPts val="2200"/>
              </a:lnSpc>
              <a:defRPr sz="2200"/>
            </a:lvl1pPr>
            <a:lvl2pPr>
              <a:lnSpc>
                <a:spcPts val="2200"/>
              </a:lnSpc>
              <a:defRPr sz="2200"/>
            </a:lvl2pPr>
            <a:lvl3pPr>
              <a:lnSpc>
                <a:spcPts val="2200"/>
              </a:lnSpc>
              <a:defRPr sz="2200"/>
            </a:lvl3pPr>
            <a:lvl4pPr>
              <a:lnSpc>
                <a:spcPts val="2200"/>
              </a:lnSpc>
              <a:defRPr sz="2200"/>
            </a:lvl4pPr>
            <a:lvl5pPr>
              <a:lnSpc>
                <a:spcPts val="2200"/>
              </a:lnSpc>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21" name="Straight Connector 20">
            <a:extLst>
              <a:ext uri="{FF2B5EF4-FFF2-40B4-BE49-F238E27FC236}">
                <a16:creationId xmlns:a16="http://schemas.microsoft.com/office/drawing/2014/main" id="{8AEB6175-D008-410B-A557-726F5F13D8E9}"/>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B7E1F19-9F9C-4AA8-99D6-D70DF6001040}"/>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descr="A close up of a logo&#10;&#10;Description automatically generated">
            <a:extLst>
              <a:ext uri="{FF2B5EF4-FFF2-40B4-BE49-F238E27FC236}">
                <a16:creationId xmlns:a16="http://schemas.microsoft.com/office/drawing/2014/main" id="{10BBA6DD-C165-48C3-A3D1-06B59A2814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7691358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hart 1">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06C182CF-2307-477B-88F5-3F62ABC26449}"/>
              </a:ext>
            </a:extLst>
          </p:cNvPr>
          <p:cNvSpPr>
            <a:spLocks noGrp="1"/>
          </p:cNvSpPr>
          <p:nvPr>
            <p:ph type="chart" sz="quarter" idx="16"/>
          </p:nvPr>
        </p:nvSpPr>
        <p:spPr>
          <a:xfrm>
            <a:off x="575735" y="2627514"/>
            <a:ext cx="11398251" cy="3677274"/>
          </a:xfrm>
        </p:spPr>
        <p:txBody>
          <a:bodyPr anchor="ctr"/>
          <a:lstStyle>
            <a:lvl1pPr algn="ctr">
              <a:defRPr/>
            </a:lvl1pPr>
          </a:lstStyle>
          <a:p>
            <a:r>
              <a:rPr lang="en-US" dirty="0"/>
              <a:t>Click icon to add chart</a:t>
            </a:r>
            <a:endParaRPr lang="en-GB" dirty="0"/>
          </a:p>
        </p:txBody>
      </p:sp>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1" y="1246907"/>
            <a:ext cx="6384000" cy="2024154"/>
          </a:xfrm>
        </p:spPr>
        <p:txBody>
          <a:bodyPr/>
          <a:lstStyle>
            <a:lvl1pPr>
              <a:lnSpc>
                <a:spcPts val="1920"/>
              </a:lnSpc>
              <a:spcAft>
                <a:spcPts val="0"/>
              </a:spcAft>
              <a:defRPr sz="1600"/>
            </a:lvl1pPr>
            <a:lvl2pPr>
              <a:lnSpc>
                <a:spcPts val="1920"/>
              </a:lnSpc>
              <a:spcAft>
                <a:spcPts val="0"/>
              </a:spcAft>
              <a:defRPr sz="1600"/>
            </a:lvl2pPr>
            <a:lvl3pPr>
              <a:lnSpc>
                <a:spcPts val="1920"/>
              </a:lnSpc>
              <a:spcAft>
                <a:spcPts val="0"/>
              </a:spcAft>
              <a:defRPr sz="1600"/>
            </a:lvl3pPr>
            <a:lvl4pPr>
              <a:lnSpc>
                <a:spcPts val="1920"/>
              </a:lnSpc>
              <a:spcAft>
                <a:spcPts val="0"/>
              </a:spcAft>
              <a:defRPr sz="1600"/>
            </a:lvl4pPr>
            <a:lvl5pPr>
              <a:lnSpc>
                <a:spcPts val="1920"/>
              </a:lnSpc>
              <a:spcAft>
                <a:spcPts val="0"/>
              </a:spcAft>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21" name="Straight Connector 20">
            <a:extLst>
              <a:ext uri="{FF2B5EF4-FFF2-40B4-BE49-F238E27FC236}">
                <a16:creationId xmlns:a16="http://schemas.microsoft.com/office/drawing/2014/main" id="{8AEB6175-D008-410B-A557-726F5F13D8E9}"/>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B7E1F19-9F9C-4AA8-99D6-D70DF6001040}"/>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descr="A close up of a logo&#10;&#10;Description automatically generated">
            <a:extLst>
              <a:ext uri="{FF2B5EF4-FFF2-40B4-BE49-F238E27FC236}">
                <a16:creationId xmlns:a16="http://schemas.microsoft.com/office/drawing/2014/main" id="{956CCB4D-50E4-4307-ABBE-1D9F967EA1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1597721594"/>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hart 2">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06C182CF-2307-477B-88F5-3F62ABC26449}"/>
              </a:ext>
            </a:extLst>
          </p:cNvPr>
          <p:cNvSpPr>
            <a:spLocks noGrp="1"/>
          </p:cNvSpPr>
          <p:nvPr>
            <p:ph type="chart" sz="quarter" idx="16"/>
          </p:nvPr>
        </p:nvSpPr>
        <p:spPr>
          <a:xfrm>
            <a:off x="3709481" y="1250554"/>
            <a:ext cx="7918992" cy="5054234"/>
          </a:xfrm>
        </p:spPr>
        <p:txBody>
          <a:bodyPr anchor="ctr"/>
          <a:lstStyle>
            <a:lvl1pPr algn="ctr">
              <a:defRPr/>
            </a:lvl1pPr>
          </a:lstStyle>
          <a:p>
            <a:r>
              <a:rPr lang="en-US" dirty="0"/>
              <a:t>Click icon to add chart</a:t>
            </a:r>
            <a:endParaRPr lang="en-GB" dirty="0"/>
          </a:p>
        </p:txBody>
      </p:sp>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1" y="1290057"/>
            <a:ext cx="4464000" cy="2024154"/>
          </a:xfrm>
        </p:spPr>
        <p:txBody>
          <a:bodyPr/>
          <a:lstStyle>
            <a:lvl1pPr>
              <a:lnSpc>
                <a:spcPts val="1920"/>
              </a:lnSpc>
              <a:spcAft>
                <a:spcPts val="0"/>
              </a:spcAft>
              <a:defRPr sz="1400"/>
            </a:lvl1pPr>
            <a:lvl2pPr>
              <a:lnSpc>
                <a:spcPts val="1920"/>
              </a:lnSpc>
              <a:spcAft>
                <a:spcPts val="0"/>
              </a:spcAft>
              <a:defRPr sz="1400"/>
            </a:lvl2pPr>
            <a:lvl3pPr>
              <a:lnSpc>
                <a:spcPts val="1920"/>
              </a:lnSpc>
              <a:spcAft>
                <a:spcPts val="0"/>
              </a:spcAft>
              <a:defRPr sz="1400"/>
            </a:lvl3pPr>
            <a:lvl4pPr>
              <a:lnSpc>
                <a:spcPts val="1920"/>
              </a:lnSpc>
              <a:spcAft>
                <a:spcPts val="0"/>
              </a:spcAft>
              <a:defRPr sz="1400"/>
            </a:lvl4pPr>
            <a:lvl5pPr>
              <a:lnSpc>
                <a:spcPts val="1920"/>
              </a:lnSpc>
              <a:spcAft>
                <a:spcPts val="0"/>
              </a:spcAf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21" name="Straight Connector 20">
            <a:extLst>
              <a:ext uri="{FF2B5EF4-FFF2-40B4-BE49-F238E27FC236}">
                <a16:creationId xmlns:a16="http://schemas.microsoft.com/office/drawing/2014/main" id="{8AEB6175-D008-410B-A557-726F5F13D8E9}"/>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B7E1F19-9F9C-4AA8-99D6-D70DF6001040}"/>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85FE6740-5475-4C95-83B3-B418FB2780C1}"/>
              </a:ext>
            </a:extLst>
          </p:cNvPr>
          <p:cNvSpPr>
            <a:spLocks noGrp="1"/>
          </p:cNvSpPr>
          <p:nvPr>
            <p:ph idx="17"/>
          </p:nvPr>
        </p:nvSpPr>
        <p:spPr>
          <a:xfrm>
            <a:off x="575731" y="4304051"/>
            <a:ext cx="3518597" cy="1430160"/>
          </a:xfrm>
        </p:spPr>
        <p:txBody>
          <a:bodyPr/>
          <a:lstStyle>
            <a:lvl1pPr>
              <a:lnSpc>
                <a:spcPts val="1400"/>
              </a:lnSpc>
              <a:spcAft>
                <a:spcPts val="0"/>
              </a:spcAft>
              <a:defRPr sz="1200"/>
            </a:lvl1pPr>
            <a:lvl2pPr>
              <a:lnSpc>
                <a:spcPts val="1400"/>
              </a:lnSpc>
              <a:spcAft>
                <a:spcPts val="0"/>
              </a:spcAft>
              <a:defRPr sz="1200"/>
            </a:lvl2pPr>
            <a:lvl3pPr>
              <a:lnSpc>
                <a:spcPts val="1400"/>
              </a:lnSpc>
              <a:spcAft>
                <a:spcPts val="0"/>
              </a:spcAft>
              <a:defRPr sz="1200"/>
            </a:lvl3pPr>
            <a:lvl4pPr>
              <a:lnSpc>
                <a:spcPts val="1400"/>
              </a:lnSpc>
              <a:spcAft>
                <a:spcPts val="0"/>
              </a:spcAft>
              <a:defRPr sz="1200"/>
            </a:lvl4pPr>
            <a:lvl5pPr>
              <a:lnSpc>
                <a:spcPts val="1400"/>
              </a:lnSpc>
              <a:spcAft>
                <a:spcPts val="0"/>
              </a:spcAft>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descr="A close up of a logo&#10;&#10;Description automatically generated">
            <a:extLst>
              <a:ext uri="{FF2B5EF4-FFF2-40B4-BE49-F238E27FC236}">
                <a16:creationId xmlns:a16="http://schemas.microsoft.com/office/drawing/2014/main" id="{13B64F40-520D-4ED7-A245-455E940187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2844882056"/>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ullets 20p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Arial 28pt Regular</a:t>
            </a:r>
          </a:p>
        </p:txBody>
      </p:sp>
      <p:sp>
        <p:nvSpPr>
          <p:cNvPr id="10" name="Slide Number Placeholder 4"/>
          <p:cNvSpPr txBox="1">
            <a:spLocks/>
          </p:cNvSpPr>
          <p:nvPr userDrawn="1"/>
        </p:nvSpPr>
        <p:spPr>
          <a:xfrm>
            <a:off x="11862816" y="6693408"/>
            <a:ext cx="304800" cy="146304"/>
          </a:xfrm>
          <a:prstGeom prst="rect">
            <a:avLst/>
          </a:prstGeom>
        </p:spPr>
        <p:txBody>
          <a:bodyPr lIns="0" tIns="0" rIns="0" bIns="0" anchor="ctr" anchorCtr="1"/>
          <a:lstStyle>
            <a:lvl1pPr algn="ctr">
              <a:defRPr sz="900"/>
            </a:lvl1pPr>
          </a:lstStyle>
          <a:p>
            <a:pPr>
              <a:defRPr/>
            </a:pPr>
            <a:fld id="{8FE0F801-82B8-4697-8B4B-E3DFE003097F}" type="slidenum">
              <a:rPr lang="en-US" sz="900" smtClean="0">
                <a:solidFill>
                  <a:srgbClr val="292934"/>
                </a:solidFill>
              </a:rPr>
              <a:pPr>
                <a:defRPr/>
              </a:pPr>
              <a:t>‹#›</a:t>
            </a:fld>
            <a:endParaRPr lang="en-US" sz="900" dirty="0">
              <a:solidFill>
                <a:srgbClr val="292934"/>
              </a:solidFill>
            </a:endParaRPr>
          </a:p>
        </p:txBody>
      </p:sp>
      <p:sp>
        <p:nvSpPr>
          <p:cNvPr id="7" name="Text Placeholder 12"/>
          <p:cNvSpPr>
            <a:spLocks noGrp="1"/>
          </p:cNvSpPr>
          <p:nvPr>
            <p:ph idx="1"/>
          </p:nvPr>
        </p:nvSpPr>
        <p:spPr>
          <a:xfrm>
            <a:off x="609600" y="1130969"/>
            <a:ext cx="10972800" cy="4654836"/>
          </a:xfrm>
          <a:prstGeom prst="rect">
            <a:avLst/>
          </a:prstGeom>
        </p:spPr>
        <p:txBody>
          <a:bodyPr vert="horz">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1"/>
          <p:cNvSpPr>
            <a:spLocks noGrp="1"/>
          </p:cNvSpPr>
          <p:nvPr>
            <p:ph type="body" sz="quarter" idx="21" hasCustomPrompt="1"/>
          </p:nvPr>
        </p:nvSpPr>
        <p:spPr bwMode="gray">
          <a:xfrm>
            <a:off x="7316148" y="6121106"/>
            <a:ext cx="4319725" cy="320040"/>
          </a:xfrm>
          <a:prstGeom prst="rect">
            <a:avLst/>
          </a:prstGeom>
        </p:spPr>
        <p:txBody>
          <a:bodyPr lIns="45720" tIns="45720" rIns="45720" bIns="45720" anchor="b">
            <a:noAutofit/>
          </a:bodyPr>
          <a:lstStyle>
            <a:lvl1pPr marL="0" indent="0" algn="l">
              <a:spcBef>
                <a:spcPts val="0"/>
              </a:spcBef>
              <a:buNone/>
              <a:defRPr sz="800" baseline="0">
                <a:latin typeface="+mn-lt"/>
              </a:defRPr>
            </a:lvl1pPr>
            <a:lvl2pPr algn="l">
              <a:buNone/>
              <a:defRPr sz="600"/>
            </a:lvl2pPr>
            <a:lvl3pPr algn="l">
              <a:buNone/>
              <a:defRPr sz="600"/>
            </a:lvl3pPr>
            <a:lvl4pPr algn="l">
              <a:buNone/>
              <a:defRPr sz="600"/>
            </a:lvl4pPr>
            <a:lvl5pPr algn="l">
              <a:buNone/>
              <a:defRPr sz="600"/>
            </a:lvl5pPr>
          </a:lstStyle>
          <a:p>
            <a:pPr lvl="0"/>
            <a:r>
              <a:rPr lang="en-US" dirty="0"/>
              <a:t>Source: Click to add source. Use a single space after “Source:” and a period at the end of the source. Stretch the box to the left as needed.</a:t>
            </a:r>
          </a:p>
        </p:txBody>
      </p:sp>
      <p:sp>
        <p:nvSpPr>
          <p:cNvPr id="9" name="Text Placeholder 23"/>
          <p:cNvSpPr>
            <a:spLocks noGrp="1"/>
          </p:cNvSpPr>
          <p:nvPr>
            <p:ph type="body" sz="quarter" idx="22" hasCustomPrompt="1"/>
          </p:nvPr>
        </p:nvSpPr>
        <p:spPr bwMode="gray">
          <a:xfrm>
            <a:off x="497260" y="6121106"/>
            <a:ext cx="6333368" cy="320040"/>
          </a:xfrm>
          <a:prstGeom prst="rect">
            <a:avLst/>
          </a:prstGeom>
        </p:spPr>
        <p:txBody>
          <a:bodyPr lIns="45720" rIns="45720" anchor="b">
            <a:noAutofit/>
          </a:bodyPr>
          <a:lstStyle>
            <a:lvl1pPr marL="168275" indent="-168275" algn="l" defTabSz="91440">
              <a:spcBef>
                <a:spcPts val="0"/>
              </a:spcBef>
              <a:buFont typeface="+mj-lt"/>
              <a:buAutoNum type="arabicParenR"/>
              <a:defRPr sz="800" baseline="0">
                <a:solidFill>
                  <a:schemeClr val="tx1"/>
                </a:solidFill>
                <a:latin typeface="+mn-lt"/>
              </a:defRPr>
            </a:lvl1pPr>
            <a:lvl2pPr>
              <a:buNone/>
              <a:defRPr sz="600">
                <a:solidFill>
                  <a:schemeClr val="tx1"/>
                </a:solidFill>
              </a:defRPr>
            </a:lvl2pPr>
            <a:lvl3pPr>
              <a:buNone/>
              <a:defRPr sz="600">
                <a:solidFill>
                  <a:schemeClr val="tx1"/>
                </a:solidFill>
              </a:defRPr>
            </a:lvl3pPr>
            <a:lvl4pPr>
              <a:buNone/>
              <a:defRPr sz="600">
                <a:solidFill>
                  <a:schemeClr val="tx1"/>
                </a:solidFill>
              </a:defRPr>
            </a:lvl4pPr>
            <a:lvl5pPr>
              <a:buNone/>
              <a:defRPr sz="600">
                <a:solidFill>
                  <a:schemeClr val="tx1"/>
                </a:solidFill>
              </a:defRPr>
            </a:lvl5pPr>
          </a:lstStyle>
          <a:p>
            <a:pPr lvl="0"/>
            <a:r>
              <a:rPr lang="en-US" dirty="0"/>
              <a:t>Click to add footnote. Numbers appear automatically (no additional space or tab needed). Use a period at the end of each footnote. Stretch the box to the right as needed.</a:t>
            </a:r>
          </a:p>
        </p:txBody>
      </p:sp>
    </p:spTree>
    <p:extLst>
      <p:ext uri="{BB962C8B-B14F-4D97-AF65-F5344CB8AC3E}">
        <p14:creationId xmlns:p14="http://schemas.microsoft.com/office/powerpoint/2010/main" val="4064877524"/>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93FAD5-622D-4489-BE78-8B731AA879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024"/>
          <a:stretch/>
        </p:blipFill>
        <p:spPr>
          <a:xfrm>
            <a:off x="1" y="0"/>
            <a:ext cx="12192001" cy="6858000"/>
          </a:xfrm>
          <a:prstGeom prst="rect">
            <a:avLst/>
          </a:prstGeom>
        </p:spPr>
      </p:pic>
      <p:pic>
        <p:nvPicPr>
          <p:cNvPr id="8" name="Picture 7">
            <a:extLst>
              <a:ext uri="{FF2B5EF4-FFF2-40B4-BE49-F238E27FC236}">
                <a16:creationId xmlns:a16="http://schemas.microsoft.com/office/drawing/2014/main" id="{54E5EFF6-A693-4E98-B29B-A19C6B378B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773"/>
          <a:stretch/>
        </p:blipFill>
        <p:spPr>
          <a:xfrm>
            <a:off x="6502401" y="5556738"/>
            <a:ext cx="5565729" cy="1301262"/>
          </a:xfrm>
          <a:prstGeom prst="rect">
            <a:avLst/>
          </a:prstGeom>
        </p:spPr>
      </p:pic>
      <p:sp>
        <p:nvSpPr>
          <p:cNvPr id="10" name="Text Placeholder 9">
            <a:extLst>
              <a:ext uri="{FF2B5EF4-FFF2-40B4-BE49-F238E27FC236}">
                <a16:creationId xmlns:a16="http://schemas.microsoft.com/office/drawing/2014/main" id="{C8F53128-ABD1-4C87-A6CB-13B596D3BEEA}"/>
              </a:ext>
            </a:extLst>
          </p:cNvPr>
          <p:cNvSpPr>
            <a:spLocks noGrp="1"/>
          </p:cNvSpPr>
          <p:nvPr>
            <p:ph type="body" sz="quarter" idx="10"/>
          </p:nvPr>
        </p:nvSpPr>
        <p:spPr>
          <a:xfrm>
            <a:off x="568690" y="2308200"/>
            <a:ext cx="8015677" cy="599893"/>
          </a:xfrm>
        </p:spPr>
        <p:txBody>
          <a:bodyPr>
            <a:noAutofit/>
          </a:bodyPr>
          <a:lstStyle>
            <a:lvl1pPr marL="0" indent="0">
              <a:buNone/>
              <a:defRPr sz="3600" b="1">
                <a:solidFill>
                  <a:srgbClr val="183E75"/>
                </a:solidFill>
                <a:latin typeface="Arial" panose="020B0604020202020204" pitchFamily="34" charset="0"/>
                <a:cs typeface="Arial" panose="020B0604020202020204" pitchFamily="34" charset="0"/>
              </a:defRPr>
            </a:lvl1pPr>
            <a:lvl2pPr>
              <a:defRPr sz="3600" b="1">
                <a:latin typeface="Arial" panose="020B0604020202020204" pitchFamily="34" charset="0"/>
                <a:cs typeface="Arial" panose="020B0604020202020204" pitchFamily="34" charset="0"/>
              </a:defRPr>
            </a:lvl2pPr>
            <a:lvl3pPr>
              <a:defRPr sz="3600" b="1">
                <a:latin typeface="Arial" panose="020B0604020202020204" pitchFamily="34" charset="0"/>
                <a:cs typeface="Arial" panose="020B0604020202020204" pitchFamily="34" charset="0"/>
              </a:defRPr>
            </a:lvl3pPr>
            <a:lvl4pPr>
              <a:defRPr sz="3600" b="1">
                <a:latin typeface="Arial" panose="020B0604020202020204" pitchFamily="34" charset="0"/>
                <a:cs typeface="Arial" panose="020B0604020202020204" pitchFamily="34" charset="0"/>
              </a:defRPr>
            </a:lvl4pPr>
            <a:lvl5pPr>
              <a:defRPr sz="3600" b="1">
                <a:latin typeface="Arial" panose="020B0604020202020204" pitchFamily="34" charset="0"/>
                <a:cs typeface="Arial" panose="020B0604020202020204" pitchFamily="34" charset="0"/>
              </a:defRPr>
            </a:lvl5pPr>
          </a:lstStyle>
          <a:p>
            <a:pPr lvl="0"/>
            <a:r>
              <a:rPr lang="en-US"/>
              <a:t>Edit Master text styles</a:t>
            </a:r>
          </a:p>
        </p:txBody>
      </p:sp>
      <p:sp>
        <p:nvSpPr>
          <p:cNvPr id="11" name="Text Placeholder 9">
            <a:extLst>
              <a:ext uri="{FF2B5EF4-FFF2-40B4-BE49-F238E27FC236}">
                <a16:creationId xmlns:a16="http://schemas.microsoft.com/office/drawing/2014/main" id="{11261DC4-91CD-441D-85E4-024E82937C1D}"/>
              </a:ext>
            </a:extLst>
          </p:cNvPr>
          <p:cNvSpPr>
            <a:spLocks noGrp="1"/>
          </p:cNvSpPr>
          <p:nvPr>
            <p:ph type="body" sz="quarter" idx="11"/>
          </p:nvPr>
        </p:nvSpPr>
        <p:spPr>
          <a:xfrm>
            <a:off x="568690" y="2908092"/>
            <a:ext cx="8015677" cy="825500"/>
          </a:xfrm>
        </p:spPr>
        <p:txBody>
          <a:bodyPr>
            <a:noAutofit/>
          </a:bodyPr>
          <a:lstStyle>
            <a:lvl1pPr marL="0" indent="0">
              <a:buNone/>
              <a:defRPr sz="1400" b="1">
                <a:solidFill>
                  <a:schemeClr val="bg1"/>
                </a:solidFill>
                <a:latin typeface="Arial" panose="020B0604020202020204" pitchFamily="34" charset="0"/>
                <a:cs typeface="Arial" panose="020B0604020202020204" pitchFamily="34" charset="0"/>
              </a:defRPr>
            </a:lvl1pPr>
            <a:lvl2pPr>
              <a:defRPr sz="3600" b="1">
                <a:latin typeface="Arial" panose="020B0604020202020204" pitchFamily="34" charset="0"/>
                <a:cs typeface="Arial" panose="020B0604020202020204" pitchFamily="34" charset="0"/>
              </a:defRPr>
            </a:lvl2pPr>
            <a:lvl3pPr>
              <a:defRPr sz="3600" b="1">
                <a:latin typeface="Arial" panose="020B0604020202020204" pitchFamily="34" charset="0"/>
                <a:cs typeface="Arial" panose="020B0604020202020204" pitchFamily="34" charset="0"/>
              </a:defRPr>
            </a:lvl3pPr>
            <a:lvl4pPr>
              <a:defRPr sz="3600" b="1">
                <a:latin typeface="Arial" panose="020B0604020202020204" pitchFamily="34" charset="0"/>
                <a:cs typeface="Arial" panose="020B0604020202020204" pitchFamily="34" charset="0"/>
              </a:defRPr>
            </a:lvl4pPr>
            <a:lvl5pPr>
              <a:defRPr sz="3600" b="1">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952030446"/>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ntent with Chart 1">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06C182CF-2307-477B-88F5-3F62ABC26449}"/>
              </a:ext>
            </a:extLst>
          </p:cNvPr>
          <p:cNvSpPr>
            <a:spLocks noGrp="1"/>
          </p:cNvSpPr>
          <p:nvPr>
            <p:ph type="chart" sz="quarter" idx="16"/>
          </p:nvPr>
        </p:nvSpPr>
        <p:spPr>
          <a:xfrm>
            <a:off x="575735" y="1306288"/>
            <a:ext cx="11040532" cy="4998500"/>
          </a:xfrm>
        </p:spPr>
        <p:txBody>
          <a:bodyPr anchor="ctr"/>
          <a:lstStyle>
            <a:lvl1pPr algn="ctr">
              <a:defRPr/>
            </a:lvl1pPr>
          </a:lstStyle>
          <a:p>
            <a:r>
              <a:rPr lang="en-US" dirty="0"/>
              <a:t>Click icon to add chart</a:t>
            </a:r>
            <a:endParaRPr lang="en-GB" dirty="0"/>
          </a:p>
        </p:txBody>
      </p:sp>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1" y="1234800"/>
            <a:ext cx="5520000" cy="2024154"/>
          </a:xfrm>
        </p:spPr>
        <p:txBody>
          <a:bodyPr/>
          <a:lstStyle>
            <a:lvl1pPr>
              <a:lnSpc>
                <a:spcPct val="100000"/>
              </a:lnSpc>
              <a:spcAft>
                <a:spcPts val="1000"/>
              </a:spcAft>
              <a:defRPr sz="1400"/>
            </a:lvl1pPr>
            <a:lvl2pPr>
              <a:lnSpc>
                <a:spcPct val="100000"/>
              </a:lnSpc>
              <a:spcAft>
                <a:spcPts val="1000"/>
              </a:spcAft>
              <a:defRPr sz="1400"/>
            </a:lvl2pPr>
            <a:lvl3pPr>
              <a:lnSpc>
                <a:spcPct val="100000"/>
              </a:lnSpc>
              <a:spcAft>
                <a:spcPts val="1000"/>
              </a:spcAft>
              <a:defRPr sz="1400"/>
            </a:lvl3pPr>
            <a:lvl4pPr>
              <a:lnSpc>
                <a:spcPct val="100000"/>
              </a:lnSpc>
              <a:spcAft>
                <a:spcPts val="1000"/>
              </a:spcAft>
              <a:defRPr sz="1400"/>
            </a:lvl4pPr>
            <a:lvl5pPr>
              <a:lnSpc>
                <a:spcPct val="100000"/>
              </a:lnSpc>
              <a:spcAft>
                <a:spcPts val="10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2" name="Straight Connector 21">
            <a:extLst>
              <a:ext uri="{FF2B5EF4-FFF2-40B4-BE49-F238E27FC236}">
                <a16:creationId xmlns:a16="http://schemas.microsoft.com/office/drawing/2014/main" id="{CB7E1F19-9F9C-4AA8-99D6-D70DF6001040}"/>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D3A4B6-3484-43F3-860D-793187396B37}"/>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A49E9801-F1B9-4C57-A25B-2CFE611C42EC}"/>
              </a:ext>
            </a:extLst>
          </p:cNvPr>
          <p:cNvSpPr>
            <a:spLocks noGrp="1"/>
          </p:cNvSpPr>
          <p:nvPr>
            <p:ph type="body" sz="quarter" idx="17"/>
          </p:nvPr>
        </p:nvSpPr>
        <p:spPr>
          <a:xfrm>
            <a:off x="575197" y="313200"/>
            <a:ext cx="11036835" cy="684000"/>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a:p>
            <a:pPr lvl="1"/>
            <a:r>
              <a:rPr lang="en-US"/>
              <a:t>Second level</a:t>
            </a:r>
          </a:p>
        </p:txBody>
      </p:sp>
      <p:sp>
        <p:nvSpPr>
          <p:cNvPr id="19" name="Slide Number Placeholder 5">
            <a:extLst>
              <a:ext uri="{FF2B5EF4-FFF2-40B4-BE49-F238E27FC236}">
                <a16:creationId xmlns:a16="http://schemas.microsoft.com/office/drawing/2014/main" id="{F4559B67-857E-42A8-B029-16972D90ECCD}"/>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dirty="0"/>
          </a:p>
        </p:txBody>
      </p:sp>
      <p:pic>
        <p:nvPicPr>
          <p:cNvPr id="10" name="Picture 9" descr="A close up of a logo&#10;&#10;Description automatically generated">
            <a:extLst>
              <a:ext uri="{FF2B5EF4-FFF2-40B4-BE49-F238E27FC236}">
                <a16:creationId xmlns:a16="http://schemas.microsoft.com/office/drawing/2014/main" id="{CC8FD896-9FD8-4471-8341-B0C8F576F2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000" y="6454800"/>
            <a:ext cx="1827472" cy="324000"/>
          </a:xfrm>
          <a:prstGeom prst="rect">
            <a:avLst/>
          </a:prstGeom>
        </p:spPr>
      </p:pic>
    </p:spTree>
    <p:extLst>
      <p:ext uri="{BB962C8B-B14F-4D97-AF65-F5344CB8AC3E}">
        <p14:creationId xmlns:p14="http://schemas.microsoft.com/office/powerpoint/2010/main" val="2449158308"/>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DC5F6-D6D0-D50F-A3B5-D0497BC848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9B698F-FB33-C4F7-7069-9C219C4896D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B8B214-4396-3F81-C18F-52B0556E87B0}"/>
              </a:ext>
            </a:extLst>
          </p:cNvPr>
          <p:cNvSpPr>
            <a:spLocks noGrp="1"/>
          </p:cNvSpPr>
          <p:nvPr>
            <p:ph type="dt" sz="half" idx="10"/>
          </p:nvPr>
        </p:nvSpPr>
        <p:spPr>
          <a:xfrm>
            <a:off x="838200" y="6356350"/>
            <a:ext cx="2743200" cy="365125"/>
          </a:xfrm>
          <a:prstGeom prst="rect">
            <a:avLst/>
          </a:prstGeom>
        </p:spPr>
        <p:txBody>
          <a:bodyPr/>
          <a:lstStyle/>
          <a:p>
            <a:fld id="{D6782A45-D31F-46C7-864E-D37D9452C8C3}" type="datetimeFigureOut">
              <a:rPr lang="en-US" smtClean="0"/>
              <a:t>2/29/2024</a:t>
            </a:fld>
            <a:endParaRPr lang="en-US"/>
          </a:p>
        </p:txBody>
      </p:sp>
      <p:sp>
        <p:nvSpPr>
          <p:cNvPr id="5" name="Footer Placeholder 4">
            <a:extLst>
              <a:ext uri="{FF2B5EF4-FFF2-40B4-BE49-F238E27FC236}">
                <a16:creationId xmlns:a16="http://schemas.microsoft.com/office/drawing/2014/main" id="{F2AEEBBF-DB2B-D9EC-C57F-EC03F7A08A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41A319-1EFF-E335-C5ED-9FB85BA663C6}"/>
              </a:ext>
            </a:extLst>
          </p:cNvPr>
          <p:cNvSpPr>
            <a:spLocks noGrp="1"/>
          </p:cNvSpPr>
          <p:nvPr>
            <p:ph type="sldNum" sz="quarter" idx="12"/>
          </p:nvPr>
        </p:nvSpPr>
        <p:spPr>
          <a:xfrm>
            <a:off x="8610600" y="6356350"/>
            <a:ext cx="2743200" cy="365125"/>
          </a:xfrm>
          <a:prstGeom prst="rect">
            <a:avLst/>
          </a:prstGeom>
        </p:spPr>
        <p:txBody>
          <a:bodyPr/>
          <a:lstStyle/>
          <a:p>
            <a:fld id="{55B6AA84-8340-41AF-AA98-B479C2A0EF28}" type="slidenum">
              <a:rPr lang="en-US" smtClean="0"/>
              <a:t>‹#›</a:t>
            </a:fld>
            <a:endParaRPr lang="en-US"/>
          </a:p>
        </p:txBody>
      </p:sp>
      <p:grpSp>
        <p:nvGrpSpPr>
          <p:cNvPr id="7" name="Group 6">
            <a:extLst>
              <a:ext uri="{FF2B5EF4-FFF2-40B4-BE49-F238E27FC236}">
                <a16:creationId xmlns:a16="http://schemas.microsoft.com/office/drawing/2014/main" id="{2C2BB712-D17E-E850-EEC4-146A91435090}"/>
              </a:ext>
            </a:extLst>
          </p:cNvPr>
          <p:cNvGrpSpPr/>
          <p:nvPr userDrawn="1"/>
        </p:nvGrpSpPr>
        <p:grpSpPr>
          <a:xfrm>
            <a:off x="0" y="158525"/>
            <a:ext cx="12192000" cy="6708708"/>
            <a:chOff x="0" y="149289"/>
            <a:chExt cx="12192000" cy="6708708"/>
          </a:xfrm>
        </p:grpSpPr>
        <p:cxnSp>
          <p:nvCxnSpPr>
            <p:cNvPr id="8" name="Straight Connector 7">
              <a:extLst>
                <a:ext uri="{FF2B5EF4-FFF2-40B4-BE49-F238E27FC236}">
                  <a16:creationId xmlns:a16="http://schemas.microsoft.com/office/drawing/2014/main" id="{EF28338E-6DD0-6D20-D03B-F9660B5337BA}"/>
                </a:ext>
              </a:extLst>
            </p:cNvPr>
            <p:cNvCxnSpPr>
              <a:cxnSpLocks/>
            </p:cNvCxnSpPr>
            <p:nvPr/>
          </p:nvCxnSpPr>
          <p:spPr>
            <a:xfrm>
              <a:off x="0" y="6708710"/>
              <a:ext cx="9610531"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068C0B3D-A5A9-4524-C119-B7EE277EDD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796" y="161692"/>
              <a:ext cx="1451649" cy="678065"/>
            </a:xfrm>
            <a:prstGeom prst="rect">
              <a:avLst/>
            </a:prstGeom>
          </p:spPr>
        </p:pic>
        <p:sp>
          <p:nvSpPr>
            <p:cNvPr id="10" name="Rectangle 9">
              <a:extLst>
                <a:ext uri="{FF2B5EF4-FFF2-40B4-BE49-F238E27FC236}">
                  <a16:creationId xmlns:a16="http://schemas.microsoft.com/office/drawing/2014/main" id="{75C772F4-48CD-882B-EF7B-D5E454EE70FF}"/>
                </a:ext>
              </a:extLst>
            </p:cNvPr>
            <p:cNvSpPr/>
            <p:nvPr/>
          </p:nvSpPr>
          <p:spPr>
            <a:xfrm>
              <a:off x="0" y="149289"/>
              <a:ext cx="242596" cy="690468"/>
            </a:xfrm>
            <a:prstGeom prst="rect">
              <a:avLst/>
            </a:prstGeom>
            <a:solidFill>
              <a:srgbClr val="004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39283DA4-365B-F0BF-A18F-B6E3418621DA}"/>
                </a:ext>
              </a:extLst>
            </p:cNvPr>
            <p:cNvGrpSpPr/>
            <p:nvPr/>
          </p:nvGrpSpPr>
          <p:grpSpPr>
            <a:xfrm>
              <a:off x="0" y="839757"/>
              <a:ext cx="242596" cy="6018240"/>
              <a:chOff x="0" y="2385525"/>
              <a:chExt cx="242596" cy="4472472"/>
            </a:xfrm>
          </p:grpSpPr>
          <p:sp>
            <p:nvSpPr>
              <p:cNvPr id="14" name="Rectangle 13">
                <a:extLst>
                  <a:ext uri="{FF2B5EF4-FFF2-40B4-BE49-F238E27FC236}">
                    <a16:creationId xmlns:a16="http://schemas.microsoft.com/office/drawing/2014/main" id="{D66E5FE8-4CBE-E4E6-D56B-58EFC0E5FE6F}"/>
                  </a:ext>
                </a:extLst>
              </p:cNvPr>
              <p:cNvSpPr/>
              <p:nvPr/>
            </p:nvSpPr>
            <p:spPr>
              <a:xfrm>
                <a:off x="0" y="2385525"/>
                <a:ext cx="242596" cy="2236236"/>
              </a:xfrm>
              <a:prstGeom prst="rect">
                <a:avLst/>
              </a:prstGeom>
              <a:solidFill>
                <a:srgbClr val="3A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5D496EB-6F58-DE09-8E0C-945AE305862E}"/>
                  </a:ext>
                </a:extLst>
              </p:cNvPr>
              <p:cNvSpPr/>
              <p:nvPr/>
            </p:nvSpPr>
            <p:spPr>
              <a:xfrm>
                <a:off x="0" y="4621761"/>
                <a:ext cx="242596" cy="2236236"/>
              </a:xfrm>
              <a:prstGeom prst="rect">
                <a:avLst/>
              </a:prstGeom>
              <a:solidFill>
                <a:srgbClr val="FF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58796DBB-D05F-5A71-306F-EF50A14213BF}"/>
                </a:ext>
              </a:extLst>
            </p:cNvPr>
            <p:cNvSpPr/>
            <p:nvPr/>
          </p:nvSpPr>
          <p:spPr>
            <a:xfrm>
              <a:off x="2112645" y="161692"/>
              <a:ext cx="10079355" cy="678065"/>
            </a:xfrm>
            <a:prstGeom prst="rect">
              <a:avLst/>
            </a:prstGeom>
            <a:solidFill>
              <a:srgbClr val="004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22AA969-EA80-D901-356A-6E08D30D49C2}"/>
                </a:ext>
              </a:extLst>
            </p:cNvPr>
            <p:cNvSpPr txBox="1"/>
            <p:nvPr/>
          </p:nvSpPr>
          <p:spPr>
            <a:xfrm>
              <a:off x="7377404" y="6584165"/>
              <a:ext cx="4805265" cy="261610"/>
            </a:xfrm>
            <a:prstGeom prst="rect">
              <a:avLst/>
            </a:prstGeom>
            <a:noFill/>
          </p:spPr>
          <p:txBody>
            <a:bodyPr wrap="square" rtlCol="0">
              <a:spAutoFit/>
            </a:bodyPr>
            <a:lstStyle/>
            <a:p>
              <a:pPr algn="r"/>
              <a:r>
                <a:rPr lang="en-US" sz="105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BOSTON PRIVATE INDUSTRY COUNCIL</a:t>
              </a:r>
            </a:p>
          </p:txBody>
        </p:sp>
      </p:grpSp>
    </p:spTree>
    <p:extLst>
      <p:ext uri="{BB962C8B-B14F-4D97-AF65-F5344CB8AC3E}">
        <p14:creationId xmlns:p14="http://schemas.microsoft.com/office/powerpoint/2010/main" val="3435109723"/>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vider Slide A">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2057" y="4181328"/>
            <a:ext cx="7888076" cy="1430480"/>
          </a:xfrm>
        </p:spPr>
        <p:txBody>
          <a:bodyPr anchor="t"/>
          <a:lstStyle>
            <a:lvl1pPr algn="l">
              <a:lnSpc>
                <a:spcPts val="4800"/>
              </a:lnSpc>
              <a:defRPr sz="4800" b="1" cap="none"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82055" y="5611809"/>
            <a:ext cx="7888076" cy="648000"/>
          </a:xfrm>
        </p:spPr>
        <p:txBody>
          <a:bodyPr/>
          <a:lstStyle>
            <a:lvl1pPr marL="0" indent="0" algn="l">
              <a:lnSpc>
                <a:spcPts val="2100"/>
              </a:lnSpc>
              <a:spcAft>
                <a:spcPts val="0"/>
              </a:spcAft>
              <a:buNone/>
              <a:defRPr sz="1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2" name="Straight Connector 11">
            <a:extLst>
              <a:ext uri="{FF2B5EF4-FFF2-40B4-BE49-F238E27FC236}">
                <a16:creationId xmlns:a16="http://schemas.microsoft.com/office/drawing/2014/main" id="{64538DB9-713C-488A-B7F0-DAB8314A70D1}"/>
              </a:ext>
            </a:extLst>
          </p:cNvPr>
          <p:cNvCxnSpPr/>
          <p:nvPr userDrawn="1"/>
        </p:nvCxnSpPr>
        <p:spPr>
          <a:xfrm>
            <a:off x="575734" y="6405418"/>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53F4AD92-8288-4EC3-94FA-E4A82EBB8E56}"/>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bg1"/>
                </a:solidFill>
              </a:defRPr>
            </a:lvl1pPr>
          </a:lstStyle>
          <a:p>
            <a:r>
              <a:rPr lang="en-US" dirty="0"/>
              <a:t>Nursing Department Orientation | 2021 </a:t>
            </a:r>
          </a:p>
        </p:txBody>
      </p:sp>
      <p:sp>
        <p:nvSpPr>
          <p:cNvPr id="13" name="Slide Number Placeholder 5">
            <a:extLst>
              <a:ext uri="{FF2B5EF4-FFF2-40B4-BE49-F238E27FC236}">
                <a16:creationId xmlns:a16="http://schemas.microsoft.com/office/drawing/2014/main" id="{897E1C86-D375-4AC9-BBA5-DDD8BECAA7A6}"/>
              </a:ext>
            </a:extLst>
          </p:cNvPr>
          <p:cNvSpPr>
            <a:spLocks noGrp="1"/>
          </p:cNvSpPr>
          <p:nvPr>
            <p:ph type="sldNum" sz="quarter" idx="4"/>
          </p:nvPr>
        </p:nvSpPr>
        <p:spPr>
          <a:xfrm>
            <a:off x="5626100" y="6444001"/>
            <a:ext cx="977901" cy="237233"/>
          </a:xfrm>
          <a:prstGeom prst="rect">
            <a:avLst/>
          </a:prstGeom>
        </p:spPr>
        <p:txBody>
          <a:bodyPr vert="horz" lIns="0" tIns="0" rIns="0" bIns="0" rtlCol="0" anchor="t" anchorCtr="0">
            <a:noAutofit/>
          </a:bodyPr>
          <a:lstStyle>
            <a:lvl1pPr algn="ctr">
              <a:defRPr sz="1000">
                <a:solidFill>
                  <a:schemeClr val="bg1"/>
                </a:solidFill>
              </a:defRPr>
            </a:lvl1pPr>
          </a:lstStyle>
          <a:p>
            <a:fld id="{E8A74B61-50D3-3946-8366-1E447A2A8431}" type="slidenum">
              <a:rPr lang="en-US" smtClean="0"/>
              <a:pPr/>
              <a:t>‹#›</a:t>
            </a:fld>
            <a:endParaRPr lang="en-US" dirty="0"/>
          </a:p>
        </p:txBody>
      </p:sp>
      <p:pic>
        <p:nvPicPr>
          <p:cNvPr id="9" name="Picture 8" descr="A close up of a logo&#10;&#10;Description automatically generated">
            <a:extLst>
              <a:ext uri="{FF2B5EF4-FFF2-40B4-BE49-F238E27FC236}">
                <a16:creationId xmlns:a16="http://schemas.microsoft.com/office/drawing/2014/main" id="{4901F276-F81A-45FC-A7FF-D11998FAEC33}"/>
              </a:ext>
            </a:extLst>
          </p:cNvPr>
          <p:cNvPicPr>
            <a:picLocks noChangeAspect="1"/>
          </p:cNvPicPr>
          <p:nvPr userDrawn="1"/>
        </p:nvPicPr>
        <p:blipFill>
          <a:blip r:embed="rId2"/>
          <a:stretch>
            <a:fillRect/>
          </a:stretch>
        </p:blipFill>
        <p:spPr>
          <a:xfrm>
            <a:off x="9583642" y="6433200"/>
            <a:ext cx="2032625" cy="360000"/>
          </a:xfrm>
          <a:prstGeom prst="rect">
            <a:avLst/>
          </a:prstGeom>
        </p:spPr>
      </p:pic>
    </p:spTree>
    <p:extLst>
      <p:ext uri="{BB962C8B-B14F-4D97-AF65-F5344CB8AC3E}">
        <p14:creationId xmlns:p14="http://schemas.microsoft.com/office/powerpoint/2010/main" val="2555798807"/>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4E70E74-8C4B-5B3D-6444-6C643FFB0937}"/>
              </a:ext>
            </a:extLst>
          </p:cNvPr>
          <p:cNvSpPr>
            <a:spLocks noGrp="1"/>
          </p:cNvSpPr>
          <p:nvPr>
            <p:ph type="dt" sz="half" idx="10"/>
          </p:nvPr>
        </p:nvSpPr>
        <p:spPr>
          <a:xfrm>
            <a:off x="838200" y="6356350"/>
            <a:ext cx="2743200" cy="365125"/>
          </a:xfrm>
          <a:prstGeom prst="rect">
            <a:avLst/>
          </a:prstGeom>
        </p:spPr>
        <p:txBody>
          <a:bodyPr/>
          <a:lstStyle/>
          <a:p>
            <a:fld id="{D6782A45-D31F-46C7-864E-D37D9452C8C3}" type="datetimeFigureOut">
              <a:rPr lang="en-US" smtClean="0"/>
              <a:t>2/29/2024</a:t>
            </a:fld>
            <a:endParaRPr lang="en-US"/>
          </a:p>
        </p:txBody>
      </p:sp>
      <p:sp>
        <p:nvSpPr>
          <p:cNvPr id="5" name="Footer Placeholder 4">
            <a:extLst>
              <a:ext uri="{FF2B5EF4-FFF2-40B4-BE49-F238E27FC236}">
                <a16:creationId xmlns:a16="http://schemas.microsoft.com/office/drawing/2014/main" id="{66DE0C4F-A7D3-41C4-5530-318E332F96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2D17EB-5235-6F6E-DB60-51D536C0B289}"/>
              </a:ext>
            </a:extLst>
          </p:cNvPr>
          <p:cNvSpPr>
            <a:spLocks noGrp="1"/>
          </p:cNvSpPr>
          <p:nvPr>
            <p:ph type="sldNum" sz="quarter" idx="12"/>
          </p:nvPr>
        </p:nvSpPr>
        <p:spPr>
          <a:xfrm>
            <a:off x="8610600" y="6356350"/>
            <a:ext cx="2743200" cy="365125"/>
          </a:xfrm>
          <a:prstGeom prst="rect">
            <a:avLst/>
          </a:prstGeom>
        </p:spPr>
        <p:txBody>
          <a:bodyPr/>
          <a:lstStyle/>
          <a:p>
            <a:fld id="{55B6AA84-8340-41AF-AA98-B479C2A0EF28}" type="slidenum">
              <a:rPr lang="en-US" smtClean="0"/>
              <a:t>‹#›</a:t>
            </a:fld>
            <a:endParaRPr lang="en-US"/>
          </a:p>
        </p:txBody>
      </p:sp>
      <p:grpSp>
        <p:nvGrpSpPr>
          <p:cNvPr id="7" name="Group 6">
            <a:extLst>
              <a:ext uri="{FF2B5EF4-FFF2-40B4-BE49-F238E27FC236}">
                <a16:creationId xmlns:a16="http://schemas.microsoft.com/office/drawing/2014/main" id="{39F7222E-CD82-D43C-5678-BC7A273261F0}"/>
              </a:ext>
            </a:extLst>
          </p:cNvPr>
          <p:cNvGrpSpPr/>
          <p:nvPr userDrawn="1"/>
        </p:nvGrpSpPr>
        <p:grpSpPr>
          <a:xfrm>
            <a:off x="0" y="158525"/>
            <a:ext cx="12192000" cy="6708708"/>
            <a:chOff x="0" y="149289"/>
            <a:chExt cx="12192000" cy="6708708"/>
          </a:xfrm>
        </p:grpSpPr>
        <p:cxnSp>
          <p:nvCxnSpPr>
            <p:cNvPr id="8" name="Straight Connector 7">
              <a:extLst>
                <a:ext uri="{FF2B5EF4-FFF2-40B4-BE49-F238E27FC236}">
                  <a16:creationId xmlns:a16="http://schemas.microsoft.com/office/drawing/2014/main" id="{D6D72A5B-0AF2-C1A9-FB08-9D1C1807F535}"/>
                </a:ext>
              </a:extLst>
            </p:cNvPr>
            <p:cNvCxnSpPr>
              <a:cxnSpLocks/>
            </p:cNvCxnSpPr>
            <p:nvPr/>
          </p:nvCxnSpPr>
          <p:spPr>
            <a:xfrm>
              <a:off x="0" y="6708710"/>
              <a:ext cx="9610531"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F8135859-D9A2-3C57-C891-6DEAD4F7F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796" y="161692"/>
              <a:ext cx="1451649" cy="678065"/>
            </a:xfrm>
            <a:prstGeom prst="rect">
              <a:avLst/>
            </a:prstGeom>
          </p:spPr>
        </p:pic>
        <p:sp>
          <p:nvSpPr>
            <p:cNvPr id="10" name="Rectangle 9">
              <a:extLst>
                <a:ext uri="{FF2B5EF4-FFF2-40B4-BE49-F238E27FC236}">
                  <a16:creationId xmlns:a16="http://schemas.microsoft.com/office/drawing/2014/main" id="{7354DF41-D708-162A-87AE-EC099CAB1E10}"/>
                </a:ext>
              </a:extLst>
            </p:cNvPr>
            <p:cNvSpPr/>
            <p:nvPr/>
          </p:nvSpPr>
          <p:spPr>
            <a:xfrm>
              <a:off x="0" y="149289"/>
              <a:ext cx="242596" cy="690468"/>
            </a:xfrm>
            <a:prstGeom prst="rect">
              <a:avLst/>
            </a:prstGeom>
            <a:solidFill>
              <a:srgbClr val="004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1336ED8-AD9F-8EE3-CC62-C50BC50C4BD8}"/>
                </a:ext>
              </a:extLst>
            </p:cNvPr>
            <p:cNvGrpSpPr/>
            <p:nvPr/>
          </p:nvGrpSpPr>
          <p:grpSpPr>
            <a:xfrm>
              <a:off x="0" y="839757"/>
              <a:ext cx="242596" cy="6018240"/>
              <a:chOff x="0" y="2385525"/>
              <a:chExt cx="242596" cy="4472472"/>
            </a:xfrm>
          </p:grpSpPr>
          <p:sp>
            <p:nvSpPr>
              <p:cNvPr id="14" name="Rectangle 13">
                <a:extLst>
                  <a:ext uri="{FF2B5EF4-FFF2-40B4-BE49-F238E27FC236}">
                    <a16:creationId xmlns:a16="http://schemas.microsoft.com/office/drawing/2014/main" id="{50AC6081-C2BC-444F-1B56-48990894471F}"/>
                  </a:ext>
                </a:extLst>
              </p:cNvPr>
              <p:cNvSpPr/>
              <p:nvPr/>
            </p:nvSpPr>
            <p:spPr>
              <a:xfrm>
                <a:off x="0" y="2385525"/>
                <a:ext cx="242596" cy="2236236"/>
              </a:xfrm>
              <a:prstGeom prst="rect">
                <a:avLst/>
              </a:prstGeom>
              <a:solidFill>
                <a:srgbClr val="3A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C972857-DB2B-6F2E-1B3B-F759B4197657}"/>
                  </a:ext>
                </a:extLst>
              </p:cNvPr>
              <p:cNvSpPr/>
              <p:nvPr/>
            </p:nvSpPr>
            <p:spPr>
              <a:xfrm>
                <a:off x="0" y="4621761"/>
                <a:ext cx="242596" cy="2236236"/>
              </a:xfrm>
              <a:prstGeom prst="rect">
                <a:avLst/>
              </a:prstGeom>
              <a:solidFill>
                <a:srgbClr val="FF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E3427BE0-5117-3057-55E7-D348B116016B}"/>
                </a:ext>
              </a:extLst>
            </p:cNvPr>
            <p:cNvSpPr/>
            <p:nvPr/>
          </p:nvSpPr>
          <p:spPr>
            <a:xfrm>
              <a:off x="2112645" y="161692"/>
              <a:ext cx="10079355" cy="678065"/>
            </a:xfrm>
            <a:prstGeom prst="rect">
              <a:avLst/>
            </a:prstGeom>
            <a:solidFill>
              <a:srgbClr val="004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AEAC0FE-A3ED-C57C-BA4A-1D10AF7B7701}"/>
                </a:ext>
              </a:extLst>
            </p:cNvPr>
            <p:cNvSpPr txBox="1"/>
            <p:nvPr/>
          </p:nvSpPr>
          <p:spPr>
            <a:xfrm>
              <a:off x="7377404" y="6584165"/>
              <a:ext cx="4805265" cy="261610"/>
            </a:xfrm>
            <a:prstGeom prst="rect">
              <a:avLst/>
            </a:prstGeom>
            <a:noFill/>
          </p:spPr>
          <p:txBody>
            <a:bodyPr wrap="square" rtlCol="0">
              <a:spAutoFit/>
            </a:bodyPr>
            <a:lstStyle/>
            <a:p>
              <a:pPr algn="r"/>
              <a:r>
                <a:rPr lang="en-US" sz="105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BOSTON PRIVATE INDUSTRY COUNCIL</a:t>
              </a:r>
            </a:p>
          </p:txBody>
        </p:sp>
      </p:grpSp>
    </p:spTree>
    <p:extLst>
      <p:ext uri="{BB962C8B-B14F-4D97-AF65-F5344CB8AC3E}">
        <p14:creationId xmlns:p14="http://schemas.microsoft.com/office/powerpoint/2010/main" val="63589320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EA5B-C279-CC05-AAA5-063C49F4F0A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E75754-A8F6-51C7-3901-4DB90AE141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A61E26-2F99-67EF-A59D-502EB070DE71}"/>
              </a:ext>
            </a:extLst>
          </p:cNvPr>
          <p:cNvSpPr>
            <a:spLocks noGrp="1"/>
          </p:cNvSpPr>
          <p:nvPr>
            <p:ph type="dt" sz="half" idx="10"/>
          </p:nvPr>
        </p:nvSpPr>
        <p:spPr>
          <a:xfrm>
            <a:off x="838200" y="6356350"/>
            <a:ext cx="2743200" cy="365125"/>
          </a:xfrm>
          <a:prstGeom prst="rect">
            <a:avLst/>
          </a:prstGeom>
        </p:spPr>
        <p:txBody>
          <a:bodyPr/>
          <a:lstStyle/>
          <a:p>
            <a:fld id="{D6782A45-D31F-46C7-864E-D37D9452C8C3}" type="datetimeFigureOut">
              <a:rPr lang="en-US" smtClean="0"/>
              <a:t>2/29/2024</a:t>
            </a:fld>
            <a:endParaRPr lang="en-US"/>
          </a:p>
        </p:txBody>
      </p:sp>
      <p:sp>
        <p:nvSpPr>
          <p:cNvPr id="5" name="Footer Placeholder 4">
            <a:extLst>
              <a:ext uri="{FF2B5EF4-FFF2-40B4-BE49-F238E27FC236}">
                <a16:creationId xmlns:a16="http://schemas.microsoft.com/office/drawing/2014/main" id="{D858ABB1-D5A2-F1AB-4229-6FAA3BDC8B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2CC245-B2C0-9705-9F4B-8B9D516894C4}"/>
              </a:ext>
            </a:extLst>
          </p:cNvPr>
          <p:cNvSpPr>
            <a:spLocks noGrp="1"/>
          </p:cNvSpPr>
          <p:nvPr>
            <p:ph type="sldNum" sz="quarter" idx="12"/>
          </p:nvPr>
        </p:nvSpPr>
        <p:spPr>
          <a:xfrm>
            <a:off x="8610600" y="6356350"/>
            <a:ext cx="2743200" cy="365125"/>
          </a:xfrm>
          <a:prstGeom prst="rect">
            <a:avLst/>
          </a:prstGeom>
        </p:spPr>
        <p:txBody>
          <a:bodyPr/>
          <a:lstStyle/>
          <a:p>
            <a:fld id="{55B6AA84-8340-41AF-AA98-B479C2A0EF28}" type="slidenum">
              <a:rPr lang="en-US" smtClean="0"/>
              <a:t>‹#›</a:t>
            </a:fld>
            <a:endParaRPr lang="en-US"/>
          </a:p>
        </p:txBody>
      </p:sp>
      <p:grpSp>
        <p:nvGrpSpPr>
          <p:cNvPr id="7" name="Group 6">
            <a:extLst>
              <a:ext uri="{FF2B5EF4-FFF2-40B4-BE49-F238E27FC236}">
                <a16:creationId xmlns:a16="http://schemas.microsoft.com/office/drawing/2014/main" id="{6F84B5A1-6682-9B17-A15D-8F33ADF2A0E9}"/>
              </a:ext>
            </a:extLst>
          </p:cNvPr>
          <p:cNvGrpSpPr/>
          <p:nvPr userDrawn="1"/>
        </p:nvGrpSpPr>
        <p:grpSpPr>
          <a:xfrm>
            <a:off x="0" y="158525"/>
            <a:ext cx="12192000" cy="6708708"/>
            <a:chOff x="0" y="149289"/>
            <a:chExt cx="12192000" cy="6708708"/>
          </a:xfrm>
        </p:grpSpPr>
        <p:cxnSp>
          <p:nvCxnSpPr>
            <p:cNvPr id="8" name="Straight Connector 7">
              <a:extLst>
                <a:ext uri="{FF2B5EF4-FFF2-40B4-BE49-F238E27FC236}">
                  <a16:creationId xmlns:a16="http://schemas.microsoft.com/office/drawing/2014/main" id="{9B06267C-9A4A-5B02-59A0-3198965962B7}"/>
                </a:ext>
              </a:extLst>
            </p:cNvPr>
            <p:cNvCxnSpPr>
              <a:cxnSpLocks/>
            </p:cNvCxnSpPr>
            <p:nvPr/>
          </p:nvCxnSpPr>
          <p:spPr>
            <a:xfrm>
              <a:off x="0" y="6708710"/>
              <a:ext cx="9610531"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BEB3F201-1A0D-DE8A-9C2B-B19B9029F7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796" y="161692"/>
              <a:ext cx="1451649" cy="678065"/>
            </a:xfrm>
            <a:prstGeom prst="rect">
              <a:avLst/>
            </a:prstGeom>
          </p:spPr>
        </p:pic>
        <p:sp>
          <p:nvSpPr>
            <p:cNvPr id="10" name="Rectangle 9">
              <a:extLst>
                <a:ext uri="{FF2B5EF4-FFF2-40B4-BE49-F238E27FC236}">
                  <a16:creationId xmlns:a16="http://schemas.microsoft.com/office/drawing/2014/main" id="{BA68DDCF-B7EC-DE8F-E0CC-20E083A17931}"/>
                </a:ext>
              </a:extLst>
            </p:cNvPr>
            <p:cNvSpPr/>
            <p:nvPr/>
          </p:nvSpPr>
          <p:spPr>
            <a:xfrm>
              <a:off x="0" y="149289"/>
              <a:ext cx="242596" cy="690468"/>
            </a:xfrm>
            <a:prstGeom prst="rect">
              <a:avLst/>
            </a:prstGeom>
            <a:solidFill>
              <a:srgbClr val="004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3C89CFF-8589-5E90-6D5E-D2F16E70C728}"/>
                </a:ext>
              </a:extLst>
            </p:cNvPr>
            <p:cNvGrpSpPr/>
            <p:nvPr/>
          </p:nvGrpSpPr>
          <p:grpSpPr>
            <a:xfrm>
              <a:off x="0" y="839757"/>
              <a:ext cx="242596" cy="6018240"/>
              <a:chOff x="0" y="2385525"/>
              <a:chExt cx="242596" cy="4472472"/>
            </a:xfrm>
          </p:grpSpPr>
          <p:sp>
            <p:nvSpPr>
              <p:cNvPr id="14" name="Rectangle 13">
                <a:extLst>
                  <a:ext uri="{FF2B5EF4-FFF2-40B4-BE49-F238E27FC236}">
                    <a16:creationId xmlns:a16="http://schemas.microsoft.com/office/drawing/2014/main" id="{38DB43CA-6829-823A-4AC6-A97E532CD388}"/>
                  </a:ext>
                </a:extLst>
              </p:cNvPr>
              <p:cNvSpPr/>
              <p:nvPr/>
            </p:nvSpPr>
            <p:spPr>
              <a:xfrm>
                <a:off x="0" y="2385525"/>
                <a:ext cx="242596" cy="2236236"/>
              </a:xfrm>
              <a:prstGeom prst="rect">
                <a:avLst/>
              </a:prstGeom>
              <a:solidFill>
                <a:srgbClr val="3A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EF3170B-7CA7-AC36-FD3E-F77A85875547}"/>
                  </a:ext>
                </a:extLst>
              </p:cNvPr>
              <p:cNvSpPr/>
              <p:nvPr/>
            </p:nvSpPr>
            <p:spPr>
              <a:xfrm>
                <a:off x="0" y="4621761"/>
                <a:ext cx="242596" cy="2236236"/>
              </a:xfrm>
              <a:prstGeom prst="rect">
                <a:avLst/>
              </a:prstGeom>
              <a:solidFill>
                <a:srgbClr val="FF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8F3BA98F-EB37-2BE3-5A43-10F90EFA0D1A}"/>
                </a:ext>
              </a:extLst>
            </p:cNvPr>
            <p:cNvSpPr/>
            <p:nvPr/>
          </p:nvSpPr>
          <p:spPr>
            <a:xfrm>
              <a:off x="2112645" y="161692"/>
              <a:ext cx="10079355" cy="678065"/>
            </a:xfrm>
            <a:prstGeom prst="rect">
              <a:avLst/>
            </a:prstGeom>
            <a:solidFill>
              <a:srgbClr val="004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C0D5BCE-CA27-3A74-4EAD-61D41177F646}"/>
                </a:ext>
              </a:extLst>
            </p:cNvPr>
            <p:cNvSpPr txBox="1"/>
            <p:nvPr/>
          </p:nvSpPr>
          <p:spPr>
            <a:xfrm>
              <a:off x="7377404" y="6584165"/>
              <a:ext cx="4805265" cy="261610"/>
            </a:xfrm>
            <a:prstGeom prst="rect">
              <a:avLst/>
            </a:prstGeom>
            <a:noFill/>
          </p:spPr>
          <p:txBody>
            <a:bodyPr wrap="square" rtlCol="0">
              <a:spAutoFit/>
            </a:bodyPr>
            <a:lstStyle/>
            <a:p>
              <a:pPr algn="r"/>
              <a:r>
                <a:rPr lang="en-US" sz="105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BOSTON PRIVATE INDUSTRY COUNCIL</a:t>
              </a:r>
            </a:p>
          </p:txBody>
        </p:sp>
      </p:grpSp>
    </p:spTree>
    <p:extLst>
      <p:ext uri="{BB962C8B-B14F-4D97-AF65-F5344CB8AC3E}">
        <p14:creationId xmlns:p14="http://schemas.microsoft.com/office/powerpoint/2010/main" val="2914581233"/>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7FC8C-BEF0-BCAA-4CA6-C86391594A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B3ECAE2-7E8E-4010-4516-7A783BE92A3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1706A8-7DAC-E669-C479-78DE9767A87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FAED0D-8AC3-DC08-60B8-C75E0748D650}"/>
              </a:ext>
            </a:extLst>
          </p:cNvPr>
          <p:cNvSpPr>
            <a:spLocks noGrp="1"/>
          </p:cNvSpPr>
          <p:nvPr>
            <p:ph type="dt" sz="half" idx="10"/>
          </p:nvPr>
        </p:nvSpPr>
        <p:spPr>
          <a:xfrm>
            <a:off x="838200" y="6356350"/>
            <a:ext cx="2743200" cy="365125"/>
          </a:xfrm>
          <a:prstGeom prst="rect">
            <a:avLst/>
          </a:prstGeom>
        </p:spPr>
        <p:txBody>
          <a:bodyPr/>
          <a:lstStyle/>
          <a:p>
            <a:fld id="{D6782A45-D31F-46C7-864E-D37D9452C8C3}" type="datetimeFigureOut">
              <a:rPr lang="en-US" smtClean="0"/>
              <a:t>2/29/2024</a:t>
            </a:fld>
            <a:endParaRPr lang="en-US"/>
          </a:p>
        </p:txBody>
      </p:sp>
      <p:sp>
        <p:nvSpPr>
          <p:cNvPr id="6" name="Footer Placeholder 5">
            <a:extLst>
              <a:ext uri="{FF2B5EF4-FFF2-40B4-BE49-F238E27FC236}">
                <a16:creationId xmlns:a16="http://schemas.microsoft.com/office/drawing/2014/main" id="{F45EA3F7-C779-2E30-BC72-E00A7FD564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CFD820C-4F0D-EA98-12A6-90C38E49683D}"/>
              </a:ext>
            </a:extLst>
          </p:cNvPr>
          <p:cNvSpPr>
            <a:spLocks noGrp="1"/>
          </p:cNvSpPr>
          <p:nvPr>
            <p:ph type="sldNum" sz="quarter" idx="12"/>
          </p:nvPr>
        </p:nvSpPr>
        <p:spPr>
          <a:xfrm>
            <a:off x="8610600" y="6356350"/>
            <a:ext cx="2743200" cy="365125"/>
          </a:xfrm>
          <a:prstGeom prst="rect">
            <a:avLst/>
          </a:prstGeom>
        </p:spPr>
        <p:txBody>
          <a:bodyPr/>
          <a:lstStyle/>
          <a:p>
            <a:fld id="{55B6AA84-8340-41AF-AA98-B479C2A0EF28}" type="slidenum">
              <a:rPr lang="en-US" smtClean="0"/>
              <a:t>‹#›</a:t>
            </a:fld>
            <a:endParaRPr lang="en-US"/>
          </a:p>
        </p:txBody>
      </p:sp>
      <p:grpSp>
        <p:nvGrpSpPr>
          <p:cNvPr id="8" name="Group 7">
            <a:extLst>
              <a:ext uri="{FF2B5EF4-FFF2-40B4-BE49-F238E27FC236}">
                <a16:creationId xmlns:a16="http://schemas.microsoft.com/office/drawing/2014/main" id="{8B60B884-5919-0C9A-EF1F-CE26237AE593}"/>
              </a:ext>
            </a:extLst>
          </p:cNvPr>
          <p:cNvGrpSpPr/>
          <p:nvPr userDrawn="1"/>
        </p:nvGrpSpPr>
        <p:grpSpPr>
          <a:xfrm>
            <a:off x="0" y="158525"/>
            <a:ext cx="12192000" cy="6708708"/>
            <a:chOff x="0" y="149289"/>
            <a:chExt cx="12192000" cy="6708708"/>
          </a:xfrm>
        </p:grpSpPr>
        <p:cxnSp>
          <p:nvCxnSpPr>
            <p:cNvPr id="9" name="Straight Connector 8">
              <a:extLst>
                <a:ext uri="{FF2B5EF4-FFF2-40B4-BE49-F238E27FC236}">
                  <a16:creationId xmlns:a16="http://schemas.microsoft.com/office/drawing/2014/main" id="{149F0EE6-497C-4DAD-3622-7576E0DE1D32}"/>
                </a:ext>
              </a:extLst>
            </p:cNvPr>
            <p:cNvCxnSpPr>
              <a:cxnSpLocks/>
            </p:cNvCxnSpPr>
            <p:nvPr/>
          </p:nvCxnSpPr>
          <p:spPr>
            <a:xfrm>
              <a:off x="0" y="6708710"/>
              <a:ext cx="9610531"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20783AA5-28CF-4728-D056-547CA1C977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796" y="161692"/>
              <a:ext cx="1451649" cy="678065"/>
            </a:xfrm>
            <a:prstGeom prst="rect">
              <a:avLst/>
            </a:prstGeom>
          </p:spPr>
        </p:pic>
        <p:sp>
          <p:nvSpPr>
            <p:cNvPr id="11" name="Rectangle 10">
              <a:extLst>
                <a:ext uri="{FF2B5EF4-FFF2-40B4-BE49-F238E27FC236}">
                  <a16:creationId xmlns:a16="http://schemas.microsoft.com/office/drawing/2014/main" id="{39616A8F-E0C9-EE3A-2D97-F82988FC704D}"/>
                </a:ext>
              </a:extLst>
            </p:cNvPr>
            <p:cNvSpPr/>
            <p:nvPr/>
          </p:nvSpPr>
          <p:spPr>
            <a:xfrm>
              <a:off x="0" y="149289"/>
              <a:ext cx="242596" cy="690468"/>
            </a:xfrm>
            <a:prstGeom prst="rect">
              <a:avLst/>
            </a:prstGeom>
            <a:solidFill>
              <a:srgbClr val="004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8793107-4ACD-AEA1-2BED-45D01246D6E5}"/>
                </a:ext>
              </a:extLst>
            </p:cNvPr>
            <p:cNvGrpSpPr/>
            <p:nvPr/>
          </p:nvGrpSpPr>
          <p:grpSpPr>
            <a:xfrm>
              <a:off x="0" y="839757"/>
              <a:ext cx="242596" cy="6018240"/>
              <a:chOff x="0" y="2385525"/>
              <a:chExt cx="242596" cy="4472472"/>
            </a:xfrm>
          </p:grpSpPr>
          <p:sp>
            <p:nvSpPr>
              <p:cNvPr id="15" name="Rectangle 14">
                <a:extLst>
                  <a:ext uri="{FF2B5EF4-FFF2-40B4-BE49-F238E27FC236}">
                    <a16:creationId xmlns:a16="http://schemas.microsoft.com/office/drawing/2014/main" id="{78375155-7133-F340-B2C8-2ED53CAED14C}"/>
                  </a:ext>
                </a:extLst>
              </p:cNvPr>
              <p:cNvSpPr/>
              <p:nvPr/>
            </p:nvSpPr>
            <p:spPr>
              <a:xfrm>
                <a:off x="0" y="2385525"/>
                <a:ext cx="242596" cy="2236236"/>
              </a:xfrm>
              <a:prstGeom prst="rect">
                <a:avLst/>
              </a:prstGeom>
              <a:solidFill>
                <a:srgbClr val="3A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1E82022-9207-64F6-A6EA-D9FF14713728}"/>
                  </a:ext>
                </a:extLst>
              </p:cNvPr>
              <p:cNvSpPr/>
              <p:nvPr/>
            </p:nvSpPr>
            <p:spPr>
              <a:xfrm>
                <a:off x="0" y="4621761"/>
                <a:ext cx="242596" cy="2236236"/>
              </a:xfrm>
              <a:prstGeom prst="rect">
                <a:avLst/>
              </a:prstGeom>
              <a:solidFill>
                <a:srgbClr val="FF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4728FB55-27A5-F4B4-7BA8-E6B5A4094DA8}"/>
                </a:ext>
              </a:extLst>
            </p:cNvPr>
            <p:cNvSpPr/>
            <p:nvPr/>
          </p:nvSpPr>
          <p:spPr>
            <a:xfrm>
              <a:off x="2112645" y="161692"/>
              <a:ext cx="10079355" cy="678065"/>
            </a:xfrm>
            <a:prstGeom prst="rect">
              <a:avLst/>
            </a:prstGeom>
            <a:solidFill>
              <a:srgbClr val="004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3D59A8E-79B7-F709-EF21-1F4C64436EEE}"/>
                </a:ext>
              </a:extLst>
            </p:cNvPr>
            <p:cNvSpPr txBox="1"/>
            <p:nvPr/>
          </p:nvSpPr>
          <p:spPr>
            <a:xfrm>
              <a:off x="7377404" y="6584165"/>
              <a:ext cx="4805265" cy="261610"/>
            </a:xfrm>
            <a:prstGeom prst="rect">
              <a:avLst/>
            </a:prstGeom>
            <a:noFill/>
          </p:spPr>
          <p:txBody>
            <a:bodyPr wrap="square" rtlCol="0">
              <a:spAutoFit/>
            </a:bodyPr>
            <a:lstStyle/>
            <a:p>
              <a:pPr algn="r"/>
              <a:r>
                <a:rPr lang="en-US" sz="105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BOSTON PRIVATE INDUSTRY COUNCIL</a:t>
              </a:r>
            </a:p>
          </p:txBody>
        </p:sp>
      </p:grpSp>
    </p:spTree>
    <p:extLst>
      <p:ext uri="{BB962C8B-B14F-4D97-AF65-F5344CB8AC3E}">
        <p14:creationId xmlns:p14="http://schemas.microsoft.com/office/powerpoint/2010/main" val="1294755415"/>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9A2-93FC-1DE2-0B95-A8E8F0F88EC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15EDE99-4B3A-5498-88F1-42F1059C49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39A3B7-A072-FD8E-05D9-293F79C6EF2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BCA82-734F-726F-C48A-E32B4003B5F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93CCF3-6388-CE61-4E5C-FBA224342C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71CD38-C1B0-AD0A-C3D2-E53642524C52}"/>
              </a:ext>
            </a:extLst>
          </p:cNvPr>
          <p:cNvSpPr>
            <a:spLocks noGrp="1"/>
          </p:cNvSpPr>
          <p:nvPr>
            <p:ph type="dt" sz="half" idx="10"/>
          </p:nvPr>
        </p:nvSpPr>
        <p:spPr>
          <a:xfrm>
            <a:off x="838200" y="6356350"/>
            <a:ext cx="2743200" cy="365125"/>
          </a:xfrm>
          <a:prstGeom prst="rect">
            <a:avLst/>
          </a:prstGeom>
        </p:spPr>
        <p:txBody>
          <a:bodyPr/>
          <a:lstStyle/>
          <a:p>
            <a:fld id="{D6782A45-D31F-46C7-864E-D37D9452C8C3}" type="datetimeFigureOut">
              <a:rPr lang="en-US" smtClean="0"/>
              <a:t>2/29/2024</a:t>
            </a:fld>
            <a:endParaRPr lang="en-US"/>
          </a:p>
        </p:txBody>
      </p:sp>
      <p:sp>
        <p:nvSpPr>
          <p:cNvPr id="8" name="Footer Placeholder 7">
            <a:extLst>
              <a:ext uri="{FF2B5EF4-FFF2-40B4-BE49-F238E27FC236}">
                <a16:creationId xmlns:a16="http://schemas.microsoft.com/office/drawing/2014/main" id="{60E669A2-CB9B-BF8E-FF59-BCE4AA328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D628268-8B96-6089-9D50-231889276016}"/>
              </a:ext>
            </a:extLst>
          </p:cNvPr>
          <p:cNvSpPr>
            <a:spLocks noGrp="1"/>
          </p:cNvSpPr>
          <p:nvPr>
            <p:ph type="sldNum" sz="quarter" idx="12"/>
          </p:nvPr>
        </p:nvSpPr>
        <p:spPr>
          <a:xfrm>
            <a:off x="8610600" y="6356350"/>
            <a:ext cx="2743200" cy="365125"/>
          </a:xfrm>
          <a:prstGeom prst="rect">
            <a:avLst/>
          </a:prstGeom>
        </p:spPr>
        <p:txBody>
          <a:bodyPr/>
          <a:lstStyle/>
          <a:p>
            <a:fld id="{55B6AA84-8340-41AF-AA98-B479C2A0EF28}" type="slidenum">
              <a:rPr lang="en-US" smtClean="0"/>
              <a:t>‹#›</a:t>
            </a:fld>
            <a:endParaRPr lang="en-US"/>
          </a:p>
        </p:txBody>
      </p:sp>
    </p:spTree>
    <p:extLst>
      <p:ext uri="{BB962C8B-B14F-4D97-AF65-F5344CB8AC3E}">
        <p14:creationId xmlns:p14="http://schemas.microsoft.com/office/powerpoint/2010/main" val="3883696447"/>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718D7-7DAA-12E6-AA70-176C7AAC41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1C9499-042F-6D1B-6AA5-7921CAD93973}"/>
              </a:ext>
            </a:extLst>
          </p:cNvPr>
          <p:cNvSpPr>
            <a:spLocks noGrp="1"/>
          </p:cNvSpPr>
          <p:nvPr>
            <p:ph type="dt" sz="half" idx="10"/>
          </p:nvPr>
        </p:nvSpPr>
        <p:spPr>
          <a:xfrm>
            <a:off x="838200" y="6356350"/>
            <a:ext cx="2743200" cy="365125"/>
          </a:xfrm>
          <a:prstGeom prst="rect">
            <a:avLst/>
          </a:prstGeom>
        </p:spPr>
        <p:txBody>
          <a:bodyPr/>
          <a:lstStyle/>
          <a:p>
            <a:fld id="{D6782A45-D31F-46C7-864E-D37D9452C8C3}" type="datetimeFigureOut">
              <a:rPr lang="en-US" smtClean="0"/>
              <a:t>2/29/2024</a:t>
            </a:fld>
            <a:endParaRPr lang="en-US"/>
          </a:p>
        </p:txBody>
      </p:sp>
      <p:sp>
        <p:nvSpPr>
          <p:cNvPr id="4" name="Footer Placeholder 3">
            <a:extLst>
              <a:ext uri="{FF2B5EF4-FFF2-40B4-BE49-F238E27FC236}">
                <a16:creationId xmlns:a16="http://schemas.microsoft.com/office/drawing/2014/main" id="{E47552B0-DF69-3C9D-61B1-73A9D13202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C9D0F66-6555-FD2B-40D3-FF6668A78F83}"/>
              </a:ext>
            </a:extLst>
          </p:cNvPr>
          <p:cNvSpPr>
            <a:spLocks noGrp="1"/>
          </p:cNvSpPr>
          <p:nvPr>
            <p:ph type="sldNum" sz="quarter" idx="12"/>
          </p:nvPr>
        </p:nvSpPr>
        <p:spPr>
          <a:xfrm>
            <a:off x="8610600" y="6356350"/>
            <a:ext cx="2743200" cy="365125"/>
          </a:xfrm>
          <a:prstGeom prst="rect">
            <a:avLst/>
          </a:prstGeom>
        </p:spPr>
        <p:txBody>
          <a:bodyPr/>
          <a:lstStyle/>
          <a:p>
            <a:fld id="{55B6AA84-8340-41AF-AA98-B479C2A0EF28}" type="slidenum">
              <a:rPr lang="en-US" smtClean="0"/>
              <a:t>‹#›</a:t>
            </a:fld>
            <a:endParaRPr lang="en-US"/>
          </a:p>
        </p:txBody>
      </p:sp>
    </p:spTree>
    <p:extLst>
      <p:ext uri="{BB962C8B-B14F-4D97-AF65-F5344CB8AC3E}">
        <p14:creationId xmlns:p14="http://schemas.microsoft.com/office/powerpoint/2010/main" val="3459672394"/>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4E27C5-3936-E94E-ACD1-2B5877EC46F9}"/>
              </a:ext>
            </a:extLst>
          </p:cNvPr>
          <p:cNvSpPr>
            <a:spLocks noGrp="1"/>
          </p:cNvSpPr>
          <p:nvPr>
            <p:ph type="dt" sz="half" idx="10"/>
          </p:nvPr>
        </p:nvSpPr>
        <p:spPr>
          <a:xfrm>
            <a:off x="838200" y="6356350"/>
            <a:ext cx="2743200" cy="365125"/>
          </a:xfrm>
          <a:prstGeom prst="rect">
            <a:avLst/>
          </a:prstGeom>
        </p:spPr>
        <p:txBody>
          <a:bodyPr/>
          <a:lstStyle/>
          <a:p>
            <a:fld id="{D6782A45-D31F-46C7-864E-D37D9452C8C3}" type="datetimeFigureOut">
              <a:rPr lang="en-US" smtClean="0"/>
              <a:t>2/29/2024</a:t>
            </a:fld>
            <a:endParaRPr lang="en-US"/>
          </a:p>
        </p:txBody>
      </p:sp>
      <p:sp>
        <p:nvSpPr>
          <p:cNvPr id="3" name="Footer Placeholder 2">
            <a:extLst>
              <a:ext uri="{FF2B5EF4-FFF2-40B4-BE49-F238E27FC236}">
                <a16:creationId xmlns:a16="http://schemas.microsoft.com/office/drawing/2014/main" id="{F9A145E1-A446-7961-8F9F-F4BC70E860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D71031-8B3D-BBAB-8892-880EDD72FC7E}"/>
              </a:ext>
            </a:extLst>
          </p:cNvPr>
          <p:cNvSpPr>
            <a:spLocks noGrp="1"/>
          </p:cNvSpPr>
          <p:nvPr>
            <p:ph type="sldNum" sz="quarter" idx="12"/>
          </p:nvPr>
        </p:nvSpPr>
        <p:spPr>
          <a:xfrm>
            <a:off x="8610600" y="6356350"/>
            <a:ext cx="2743200" cy="365125"/>
          </a:xfrm>
          <a:prstGeom prst="rect">
            <a:avLst/>
          </a:prstGeom>
        </p:spPr>
        <p:txBody>
          <a:bodyPr/>
          <a:lstStyle/>
          <a:p>
            <a:fld id="{55B6AA84-8340-41AF-AA98-B479C2A0EF28}" type="slidenum">
              <a:rPr lang="en-US" smtClean="0"/>
              <a:t>‹#›</a:t>
            </a:fld>
            <a:endParaRPr lang="en-US"/>
          </a:p>
        </p:txBody>
      </p:sp>
    </p:spTree>
    <p:extLst>
      <p:ext uri="{BB962C8B-B14F-4D97-AF65-F5344CB8AC3E}">
        <p14:creationId xmlns:p14="http://schemas.microsoft.com/office/powerpoint/2010/main" val="1149052577"/>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F3695-6816-866D-7B84-8903BC4808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0E73C8-0390-3C8E-2C1F-CAB1BC90768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110C25-C894-B042-97AF-220C05EBAA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664D3A-FDDD-B479-FF52-BC032D187D2B}"/>
              </a:ext>
            </a:extLst>
          </p:cNvPr>
          <p:cNvSpPr>
            <a:spLocks noGrp="1"/>
          </p:cNvSpPr>
          <p:nvPr>
            <p:ph type="dt" sz="half" idx="10"/>
          </p:nvPr>
        </p:nvSpPr>
        <p:spPr>
          <a:xfrm>
            <a:off x="838200" y="6356350"/>
            <a:ext cx="2743200" cy="365125"/>
          </a:xfrm>
          <a:prstGeom prst="rect">
            <a:avLst/>
          </a:prstGeom>
        </p:spPr>
        <p:txBody>
          <a:bodyPr/>
          <a:lstStyle/>
          <a:p>
            <a:fld id="{D6782A45-D31F-46C7-864E-D37D9452C8C3}" type="datetimeFigureOut">
              <a:rPr lang="en-US" smtClean="0"/>
              <a:t>2/29/2024</a:t>
            </a:fld>
            <a:endParaRPr lang="en-US"/>
          </a:p>
        </p:txBody>
      </p:sp>
      <p:sp>
        <p:nvSpPr>
          <p:cNvPr id="6" name="Footer Placeholder 5">
            <a:extLst>
              <a:ext uri="{FF2B5EF4-FFF2-40B4-BE49-F238E27FC236}">
                <a16:creationId xmlns:a16="http://schemas.microsoft.com/office/drawing/2014/main" id="{04A11EA1-55CB-9543-71CB-1EC6607D01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E3DC95-91A8-2949-7758-EB213A5EA1A6}"/>
              </a:ext>
            </a:extLst>
          </p:cNvPr>
          <p:cNvSpPr>
            <a:spLocks noGrp="1"/>
          </p:cNvSpPr>
          <p:nvPr>
            <p:ph type="sldNum" sz="quarter" idx="12"/>
          </p:nvPr>
        </p:nvSpPr>
        <p:spPr>
          <a:xfrm>
            <a:off x="8610600" y="6356350"/>
            <a:ext cx="2743200" cy="365125"/>
          </a:xfrm>
          <a:prstGeom prst="rect">
            <a:avLst/>
          </a:prstGeom>
        </p:spPr>
        <p:txBody>
          <a:bodyPr/>
          <a:lstStyle/>
          <a:p>
            <a:fld id="{55B6AA84-8340-41AF-AA98-B479C2A0EF28}" type="slidenum">
              <a:rPr lang="en-US" smtClean="0"/>
              <a:t>‹#›</a:t>
            </a:fld>
            <a:endParaRPr lang="en-US"/>
          </a:p>
        </p:txBody>
      </p:sp>
    </p:spTree>
    <p:extLst>
      <p:ext uri="{BB962C8B-B14F-4D97-AF65-F5344CB8AC3E}">
        <p14:creationId xmlns:p14="http://schemas.microsoft.com/office/powerpoint/2010/main" val="1566109074"/>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D1B3D-F2E0-06D1-4DE6-BC6122C3F17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6FE273-9DD3-90AF-42AD-7C4C87DF178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4D32DC-CE49-9B63-80E4-EBEC07114A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D44B4A-D326-6760-FB18-F9B1229F2A76}"/>
              </a:ext>
            </a:extLst>
          </p:cNvPr>
          <p:cNvSpPr>
            <a:spLocks noGrp="1"/>
          </p:cNvSpPr>
          <p:nvPr>
            <p:ph type="dt" sz="half" idx="10"/>
          </p:nvPr>
        </p:nvSpPr>
        <p:spPr>
          <a:xfrm>
            <a:off x="838200" y="6356350"/>
            <a:ext cx="2743200" cy="365125"/>
          </a:xfrm>
          <a:prstGeom prst="rect">
            <a:avLst/>
          </a:prstGeom>
        </p:spPr>
        <p:txBody>
          <a:bodyPr/>
          <a:lstStyle/>
          <a:p>
            <a:fld id="{D6782A45-D31F-46C7-864E-D37D9452C8C3}" type="datetimeFigureOut">
              <a:rPr lang="en-US" smtClean="0"/>
              <a:t>2/29/2024</a:t>
            </a:fld>
            <a:endParaRPr lang="en-US"/>
          </a:p>
        </p:txBody>
      </p:sp>
      <p:sp>
        <p:nvSpPr>
          <p:cNvPr id="6" name="Footer Placeholder 5">
            <a:extLst>
              <a:ext uri="{FF2B5EF4-FFF2-40B4-BE49-F238E27FC236}">
                <a16:creationId xmlns:a16="http://schemas.microsoft.com/office/drawing/2014/main" id="{F6F41265-52A3-B70A-D6B2-44E0286802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900998D-E3C0-8962-6717-B46F11446167}"/>
              </a:ext>
            </a:extLst>
          </p:cNvPr>
          <p:cNvSpPr>
            <a:spLocks noGrp="1"/>
          </p:cNvSpPr>
          <p:nvPr>
            <p:ph type="sldNum" sz="quarter" idx="12"/>
          </p:nvPr>
        </p:nvSpPr>
        <p:spPr>
          <a:xfrm>
            <a:off x="8610600" y="6356350"/>
            <a:ext cx="2743200" cy="365125"/>
          </a:xfrm>
          <a:prstGeom prst="rect">
            <a:avLst/>
          </a:prstGeom>
        </p:spPr>
        <p:txBody>
          <a:bodyPr/>
          <a:lstStyle/>
          <a:p>
            <a:fld id="{55B6AA84-8340-41AF-AA98-B479C2A0EF28}" type="slidenum">
              <a:rPr lang="en-US" smtClean="0"/>
              <a:t>‹#›</a:t>
            </a:fld>
            <a:endParaRPr lang="en-US"/>
          </a:p>
        </p:txBody>
      </p:sp>
    </p:spTree>
    <p:extLst>
      <p:ext uri="{BB962C8B-B14F-4D97-AF65-F5344CB8AC3E}">
        <p14:creationId xmlns:p14="http://schemas.microsoft.com/office/powerpoint/2010/main" val="9626313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6AD1D-B8F5-12A1-41BD-8107FE16E4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E54351-B703-26E1-6BFA-1638BD979D7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E3242D-5F45-A16C-B1D2-A7C3464E472F}"/>
              </a:ext>
            </a:extLst>
          </p:cNvPr>
          <p:cNvSpPr>
            <a:spLocks noGrp="1"/>
          </p:cNvSpPr>
          <p:nvPr>
            <p:ph type="dt" sz="half" idx="10"/>
          </p:nvPr>
        </p:nvSpPr>
        <p:spPr>
          <a:xfrm>
            <a:off x="838200" y="6356350"/>
            <a:ext cx="2743200" cy="365125"/>
          </a:xfrm>
          <a:prstGeom prst="rect">
            <a:avLst/>
          </a:prstGeom>
        </p:spPr>
        <p:txBody>
          <a:bodyPr/>
          <a:lstStyle/>
          <a:p>
            <a:fld id="{D6782A45-D31F-46C7-864E-D37D9452C8C3}" type="datetimeFigureOut">
              <a:rPr lang="en-US" smtClean="0"/>
              <a:t>2/29/2024</a:t>
            </a:fld>
            <a:endParaRPr lang="en-US"/>
          </a:p>
        </p:txBody>
      </p:sp>
      <p:sp>
        <p:nvSpPr>
          <p:cNvPr id="5" name="Footer Placeholder 4">
            <a:extLst>
              <a:ext uri="{FF2B5EF4-FFF2-40B4-BE49-F238E27FC236}">
                <a16:creationId xmlns:a16="http://schemas.microsoft.com/office/drawing/2014/main" id="{00C399FE-1FC7-2EFC-CD34-605C4D34E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47ED4D-1B18-7C4C-63D4-41B335722BBF}"/>
              </a:ext>
            </a:extLst>
          </p:cNvPr>
          <p:cNvSpPr>
            <a:spLocks noGrp="1"/>
          </p:cNvSpPr>
          <p:nvPr>
            <p:ph type="sldNum" sz="quarter" idx="12"/>
          </p:nvPr>
        </p:nvSpPr>
        <p:spPr>
          <a:xfrm>
            <a:off x="8610600" y="6356350"/>
            <a:ext cx="2743200" cy="365125"/>
          </a:xfrm>
          <a:prstGeom prst="rect">
            <a:avLst/>
          </a:prstGeom>
        </p:spPr>
        <p:txBody>
          <a:bodyPr/>
          <a:lstStyle/>
          <a:p>
            <a:fld id="{55B6AA84-8340-41AF-AA98-B479C2A0EF28}" type="slidenum">
              <a:rPr lang="en-US" smtClean="0"/>
              <a:t>‹#›</a:t>
            </a:fld>
            <a:endParaRPr lang="en-US"/>
          </a:p>
        </p:txBody>
      </p:sp>
    </p:spTree>
    <p:extLst>
      <p:ext uri="{BB962C8B-B14F-4D97-AF65-F5344CB8AC3E}">
        <p14:creationId xmlns:p14="http://schemas.microsoft.com/office/powerpoint/2010/main" val="810831213"/>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C0773D-8E03-F540-3DB6-27725F27C33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154C66-1DFD-B127-0465-EFDFDC07B67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FFBD71-0F6B-7794-22FB-12504F997B50}"/>
              </a:ext>
            </a:extLst>
          </p:cNvPr>
          <p:cNvSpPr>
            <a:spLocks noGrp="1"/>
          </p:cNvSpPr>
          <p:nvPr>
            <p:ph type="dt" sz="half" idx="10"/>
          </p:nvPr>
        </p:nvSpPr>
        <p:spPr>
          <a:xfrm>
            <a:off x="838200" y="6356350"/>
            <a:ext cx="2743200" cy="365125"/>
          </a:xfrm>
          <a:prstGeom prst="rect">
            <a:avLst/>
          </a:prstGeom>
        </p:spPr>
        <p:txBody>
          <a:bodyPr/>
          <a:lstStyle/>
          <a:p>
            <a:fld id="{D6782A45-D31F-46C7-864E-D37D9452C8C3}" type="datetimeFigureOut">
              <a:rPr lang="en-US" smtClean="0"/>
              <a:t>2/29/2024</a:t>
            </a:fld>
            <a:endParaRPr lang="en-US"/>
          </a:p>
        </p:txBody>
      </p:sp>
      <p:sp>
        <p:nvSpPr>
          <p:cNvPr id="5" name="Footer Placeholder 4">
            <a:extLst>
              <a:ext uri="{FF2B5EF4-FFF2-40B4-BE49-F238E27FC236}">
                <a16:creationId xmlns:a16="http://schemas.microsoft.com/office/drawing/2014/main" id="{C39C7D61-F4E9-C8D9-98D3-06299E7727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C0FF4D-E015-A9B7-4B54-D08F54A4DF07}"/>
              </a:ext>
            </a:extLst>
          </p:cNvPr>
          <p:cNvSpPr>
            <a:spLocks noGrp="1"/>
          </p:cNvSpPr>
          <p:nvPr>
            <p:ph type="sldNum" sz="quarter" idx="12"/>
          </p:nvPr>
        </p:nvSpPr>
        <p:spPr>
          <a:xfrm>
            <a:off x="8610600" y="6356350"/>
            <a:ext cx="2743200" cy="365125"/>
          </a:xfrm>
          <a:prstGeom prst="rect">
            <a:avLst/>
          </a:prstGeom>
        </p:spPr>
        <p:txBody>
          <a:bodyPr/>
          <a:lstStyle/>
          <a:p>
            <a:fld id="{55B6AA84-8340-41AF-AA98-B479C2A0EF28}" type="slidenum">
              <a:rPr lang="en-US" smtClean="0"/>
              <a:t>‹#›</a:t>
            </a:fld>
            <a:endParaRPr lang="en-US"/>
          </a:p>
        </p:txBody>
      </p:sp>
    </p:spTree>
    <p:extLst>
      <p:ext uri="{BB962C8B-B14F-4D97-AF65-F5344CB8AC3E}">
        <p14:creationId xmlns:p14="http://schemas.microsoft.com/office/powerpoint/2010/main" val="226036900"/>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vider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2AF448-ACBD-4F01-AEF3-2E839A345E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82057" y="4181328"/>
            <a:ext cx="7888076" cy="1430480"/>
          </a:xfrm>
        </p:spPr>
        <p:txBody>
          <a:bodyPr anchor="t"/>
          <a:lstStyle>
            <a:lvl1pPr algn="l">
              <a:lnSpc>
                <a:spcPts val="4800"/>
              </a:lnSpc>
              <a:defRPr sz="4800" b="1" cap="none"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82055" y="5611809"/>
            <a:ext cx="7888076" cy="648000"/>
          </a:xfrm>
        </p:spPr>
        <p:txBody>
          <a:bodyPr/>
          <a:lstStyle>
            <a:lvl1pPr marL="0" indent="0" algn="l">
              <a:lnSpc>
                <a:spcPts val="2100"/>
              </a:lnSpc>
              <a:spcAft>
                <a:spcPts val="0"/>
              </a:spcAft>
              <a:buNone/>
              <a:defRPr sz="1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2" name="Straight Connector 11">
            <a:extLst>
              <a:ext uri="{FF2B5EF4-FFF2-40B4-BE49-F238E27FC236}">
                <a16:creationId xmlns:a16="http://schemas.microsoft.com/office/drawing/2014/main" id="{64538DB9-713C-488A-B7F0-DAB8314A70D1}"/>
              </a:ext>
            </a:extLst>
          </p:cNvPr>
          <p:cNvCxnSpPr/>
          <p:nvPr userDrawn="1"/>
        </p:nvCxnSpPr>
        <p:spPr>
          <a:xfrm>
            <a:off x="575734" y="6405418"/>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28865FA5-1782-4EAA-B8CF-F305439ADB93}"/>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bg1"/>
                </a:solidFill>
              </a:defRPr>
            </a:lvl1pPr>
          </a:lstStyle>
          <a:p>
            <a:r>
              <a:rPr lang="en-US" dirty="0"/>
              <a:t>Nursing Department Orientation | 2021 </a:t>
            </a:r>
          </a:p>
        </p:txBody>
      </p:sp>
      <p:sp>
        <p:nvSpPr>
          <p:cNvPr id="14" name="Slide Number Placeholder 5">
            <a:extLst>
              <a:ext uri="{FF2B5EF4-FFF2-40B4-BE49-F238E27FC236}">
                <a16:creationId xmlns:a16="http://schemas.microsoft.com/office/drawing/2014/main" id="{B5045827-D0B3-4116-B7AE-AC011BCB54B3}"/>
              </a:ext>
            </a:extLst>
          </p:cNvPr>
          <p:cNvSpPr>
            <a:spLocks noGrp="1"/>
          </p:cNvSpPr>
          <p:nvPr>
            <p:ph type="sldNum" sz="quarter" idx="4"/>
          </p:nvPr>
        </p:nvSpPr>
        <p:spPr>
          <a:xfrm>
            <a:off x="5626100" y="6444001"/>
            <a:ext cx="977901" cy="237233"/>
          </a:xfrm>
          <a:prstGeom prst="rect">
            <a:avLst/>
          </a:prstGeom>
        </p:spPr>
        <p:txBody>
          <a:bodyPr vert="horz" lIns="0" tIns="0" rIns="0" bIns="0" rtlCol="0" anchor="t" anchorCtr="0">
            <a:noAutofit/>
          </a:bodyPr>
          <a:lstStyle>
            <a:lvl1pPr algn="ctr">
              <a:defRPr sz="1000">
                <a:solidFill>
                  <a:schemeClr val="bg1"/>
                </a:solidFill>
              </a:defRPr>
            </a:lvl1pPr>
          </a:lstStyle>
          <a:p>
            <a:fld id="{E8A74B61-50D3-3946-8366-1E447A2A8431}" type="slidenum">
              <a:rPr lang="en-US" smtClean="0"/>
              <a:pPr/>
              <a:t>‹#›</a:t>
            </a:fld>
            <a:endParaRPr lang="en-US" dirty="0"/>
          </a:p>
        </p:txBody>
      </p:sp>
      <p:pic>
        <p:nvPicPr>
          <p:cNvPr id="10" name="Picture 9" descr="A close up of a logo&#10;&#10;Description automatically generated">
            <a:extLst>
              <a:ext uri="{FF2B5EF4-FFF2-40B4-BE49-F238E27FC236}">
                <a16:creationId xmlns:a16="http://schemas.microsoft.com/office/drawing/2014/main" id="{37861A0A-A9C9-4532-83B5-8179AA60A020}"/>
              </a:ext>
            </a:extLst>
          </p:cNvPr>
          <p:cNvPicPr>
            <a:picLocks noChangeAspect="1"/>
          </p:cNvPicPr>
          <p:nvPr userDrawn="1"/>
        </p:nvPicPr>
        <p:blipFill>
          <a:blip r:embed="rId3"/>
          <a:stretch>
            <a:fillRect/>
          </a:stretch>
        </p:blipFill>
        <p:spPr>
          <a:xfrm>
            <a:off x="9583642" y="6433200"/>
            <a:ext cx="2032625" cy="360000"/>
          </a:xfrm>
          <a:prstGeom prst="rect">
            <a:avLst/>
          </a:prstGeom>
        </p:spPr>
      </p:pic>
    </p:spTree>
    <p:extLst>
      <p:ext uri="{BB962C8B-B14F-4D97-AF65-F5344CB8AC3E}">
        <p14:creationId xmlns:p14="http://schemas.microsoft.com/office/powerpoint/2010/main" val="10635916"/>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ection Title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EBB02-D509-CF40-AFAF-8705A9194021}"/>
              </a:ext>
            </a:extLst>
          </p:cNvPr>
          <p:cNvSpPr>
            <a:spLocks noGrp="1"/>
          </p:cNvSpPr>
          <p:nvPr>
            <p:ph type="title" hasCustomPrompt="1"/>
          </p:nvPr>
        </p:nvSpPr>
        <p:spPr>
          <a:xfrm>
            <a:off x="1329178" y="358455"/>
            <a:ext cx="10024621" cy="1332234"/>
          </a:xfrm>
          <a:prstGeom prst="rect">
            <a:avLst/>
          </a:prstGeom>
        </p:spPr>
        <p:txBody>
          <a:bodyPr anchor="ctr">
            <a:normAutofit/>
          </a:bodyPr>
          <a:lstStyle>
            <a:lvl1pPr>
              <a:defRPr sz="3000" b="1">
                <a:solidFill>
                  <a:schemeClr val="accent1"/>
                </a:solidFill>
              </a:defRPr>
            </a:lvl1pPr>
          </a:lstStyle>
          <a:p>
            <a:r>
              <a:rPr lang="en-US" sz="3000" b="1" dirty="0">
                <a:solidFill>
                  <a:srgbClr val="12689B"/>
                </a:solidFill>
              </a:rPr>
              <a:t>Arial Bold 30pt Section Header </a:t>
            </a:r>
          </a:p>
        </p:txBody>
      </p:sp>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6" name="Text Placeholder 11">
            <a:extLst>
              <a:ext uri="{FF2B5EF4-FFF2-40B4-BE49-F238E27FC236}">
                <a16:creationId xmlns:a16="http://schemas.microsoft.com/office/drawing/2014/main" id="{8862A787-F01B-D54C-89F4-0E3239919BB3}"/>
              </a:ext>
            </a:extLst>
          </p:cNvPr>
          <p:cNvSpPr>
            <a:spLocks noGrp="1"/>
          </p:cNvSpPr>
          <p:nvPr>
            <p:ph type="body" sz="quarter" idx="11" hasCustomPrompt="1"/>
          </p:nvPr>
        </p:nvSpPr>
        <p:spPr>
          <a:xfrm>
            <a:off x="1329178" y="2948941"/>
            <a:ext cx="10024621" cy="3133808"/>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12" name="Text Placeholder 10">
            <a:extLst>
              <a:ext uri="{FF2B5EF4-FFF2-40B4-BE49-F238E27FC236}">
                <a16:creationId xmlns:a16="http://schemas.microsoft.com/office/drawing/2014/main" id="{C024580C-E0EF-AE44-9E9F-FD1D4AFF92BA}"/>
              </a:ext>
            </a:extLst>
          </p:cNvPr>
          <p:cNvSpPr>
            <a:spLocks noGrp="1"/>
          </p:cNvSpPr>
          <p:nvPr>
            <p:ph type="body" sz="quarter" idx="12" hasCustomPrompt="1"/>
          </p:nvPr>
        </p:nvSpPr>
        <p:spPr>
          <a:xfrm>
            <a:off x="1329178" y="1941589"/>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519203322"/>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Right Image + Bulleted tex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A29D06-7884-8D4E-BCA1-33BD28B58F21}"/>
              </a:ext>
            </a:extLst>
          </p:cNvPr>
          <p:cNvPicPr>
            <a:picLocks noChangeAspect="1"/>
          </p:cNvPicPr>
          <p:nvPr userDrawn="1"/>
        </p:nvPicPr>
        <p:blipFill>
          <a:blip r:embed="rId2"/>
          <a:stretch>
            <a:fillRect/>
          </a:stretch>
        </p:blipFill>
        <p:spPr>
          <a:xfrm>
            <a:off x="1918583" y="0"/>
            <a:ext cx="1422400" cy="558800"/>
          </a:xfrm>
          <a:prstGeom prst="rect">
            <a:avLst/>
          </a:prstGeom>
        </p:spPr>
      </p:pic>
      <p:sp>
        <p:nvSpPr>
          <p:cNvPr id="6" name="Picture Placeholder 4">
            <a:extLst>
              <a:ext uri="{FF2B5EF4-FFF2-40B4-BE49-F238E27FC236}">
                <a16:creationId xmlns:a16="http://schemas.microsoft.com/office/drawing/2014/main" id="{5A57B978-DB23-E647-965F-E0D5DE2FA54D}"/>
              </a:ext>
            </a:extLst>
          </p:cNvPr>
          <p:cNvSpPr>
            <a:spLocks noGrp="1"/>
          </p:cNvSpPr>
          <p:nvPr>
            <p:ph type="pic" sz="quarter" idx="10"/>
          </p:nvPr>
        </p:nvSpPr>
        <p:spPr>
          <a:xfrm>
            <a:off x="7038275" y="1585979"/>
            <a:ext cx="4685413" cy="4499388"/>
          </a:xfrm>
          <a:prstGeom prst="rect">
            <a:avLst/>
          </a:prstGeom>
        </p:spPr>
        <p:txBody>
          <a:bodyPr>
            <a:normAutofit/>
          </a:bodyPr>
          <a:lstStyle/>
          <a:p>
            <a:r>
              <a:rPr lang="en-US"/>
              <a:t>Click icon to add picture</a:t>
            </a:r>
          </a:p>
        </p:txBody>
      </p:sp>
      <p:sp>
        <p:nvSpPr>
          <p:cNvPr id="14" name="Text Placeholder 10">
            <a:extLst>
              <a:ext uri="{FF2B5EF4-FFF2-40B4-BE49-F238E27FC236}">
                <a16:creationId xmlns:a16="http://schemas.microsoft.com/office/drawing/2014/main" id="{4FE1CCEF-738F-2848-88C1-88E40E8981E7}"/>
              </a:ext>
            </a:extLst>
          </p:cNvPr>
          <p:cNvSpPr>
            <a:spLocks noGrp="1"/>
          </p:cNvSpPr>
          <p:nvPr>
            <p:ph type="body" sz="quarter" idx="15" hasCustomPrompt="1"/>
          </p:nvPr>
        </p:nvSpPr>
        <p:spPr>
          <a:xfrm>
            <a:off x="561975" y="741566"/>
            <a:ext cx="11161713"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8" name="Text Placeholder 14">
            <a:extLst>
              <a:ext uri="{FF2B5EF4-FFF2-40B4-BE49-F238E27FC236}">
                <a16:creationId xmlns:a16="http://schemas.microsoft.com/office/drawing/2014/main" id="{1E610749-F485-AE49-8A55-FC987B16C38D}"/>
              </a:ext>
            </a:extLst>
          </p:cNvPr>
          <p:cNvSpPr>
            <a:spLocks noGrp="1"/>
          </p:cNvSpPr>
          <p:nvPr>
            <p:ph type="body" sz="quarter" idx="19"/>
          </p:nvPr>
        </p:nvSpPr>
        <p:spPr>
          <a:xfrm>
            <a:off x="561975" y="1979094"/>
            <a:ext cx="5627564" cy="3716856"/>
          </a:xfrm>
          <a:prstGeom prst="rect">
            <a:avLst/>
          </a:prstGeom>
        </p:spPr>
        <p:txBody>
          <a:bodyPr>
            <a:normAutofit/>
          </a:bodyPr>
          <a:lstStyle>
            <a:lvl1pPr marL="585788" indent="-585788">
              <a:lnSpc>
                <a:spcPct val="90000"/>
              </a:lnSpc>
              <a:spcBef>
                <a:spcPts val="1200"/>
              </a:spcBef>
              <a:buClr>
                <a:schemeClr val="accent1"/>
              </a:buClr>
              <a:buSzPct val="120000"/>
              <a:tabLst/>
              <a:defRPr sz="2000"/>
            </a:lvl1pPr>
            <a:lvl2pPr>
              <a:buClr>
                <a:schemeClr val="accent1"/>
              </a:buClr>
              <a:buSzPct val="120000"/>
              <a:defRPr sz="2000"/>
            </a:lvl2pPr>
            <a:lvl3pPr>
              <a:buClr>
                <a:schemeClr val="accent1"/>
              </a:buClr>
              <a:buSzPct val="120000"/>
              <a:defRPr sz="2000"/>
            </a:lvl3pPr>
            <a:lvl4pPr>
              <a:buClr>
                <a:schemeClr val="accent1"/>
              </a:buClr>
              <a:buSzPct val="120000"/>
              <a:defRPr sz="2000"/>
            </a:lvl4pPr>
            <a:lvl5pPr>
              <a:buClr>
                <a:schemeClr val="accent1"/>
              </a:buClr>
              <a:buSzPct val="120000"/>
              <a:defRPr sz="2000"/>
            </a:lvl5pPr>
          </a:lstStyle>
          <a:p>
            <a:pPr lvl="0"/>
            <a:r>
              <a:rPr lang="en-US"/>
              <a:t>Edit Master text styles</a:t>
            </a:r>
          </a:p>
        </p:txBody>
      </p:sp>
    </p:spTree>
    <p:extLst>
      <p:ext uri="{BB962C8B-B14F-4D97-AF65-F5344CB8AC3E}">
        <p14:creationId xmlns:p14="http://schemas.microsoft.com/office/powerpoint/2010/main" val="96296760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0046C6"/>
                </a:solidFill>
                <a:latin typeface="Rockwell"/>
                <a:cs typeface="Rockwel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2/29/2024</a:t>
            </a:fld>
            <a:endParaRPr lang="en-US"/>
          </a:p>
        </p:txBody>
      </p:sp>
      <p:sp>
        <p:nvSpPr>
          <p:cNvPr id="6" name="Holder 6"/>
          <p:cNvSpPr>
            <a:spLocks noGrp="1"/>
          </p:cNvSpPr>
          <p:nvPr>
            <p:ph type="sldNum" sz="quarter" idx="7"/>
          </p:nvPr>
        </p:nvSpPr>
        <p:spPr/>
        <p:txBody>
          <a:bodyPr lIns="0" tIns="0" rIns="0" bIns="0"/>
          <a:lstStyle>
            <a:lvl1pPr>
              <a:defRPr sz="1000" b="0" i="0">
                <a:solidFill>
                  <a:schemeClr val="bg1"/>
                </a:solidFill>
                <a:latin typeface="Arial"/>
                <a:cs typeface="Arial"/>
              </a:defRPr>
            </a:lvl1pPr>
          </a:lstStyle>
          <a:p>
            <a:pPr marL="38100">
              <a:lnSpc>
                <a:spcPct val="100000"/>
              </a:lnSpc>
            </a:pPr>
            <a:fld id="{81D60167-4931-47E6-BA6A-407CBD079E47}" type="slidenum">
              <a:rPr spc="-5" dirty="0"/>
              <a:t>‹#›</a:t>
            </a:fld>
            <a:endParaRPr spc="-5" dirty="0"/>
          </a:p>
        </p:txBody>
      </p:sp>
    </p:spTree>
    <p:extLst>
      <p:ext uri="{BB962C8B-B14F-4D97-AF65-F5344CB8AC3E}">
        <p14:creationId xmlns:p14="http://schemas.microsoft.com/office/powerpoint/2010/main" val="654782010"/>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a:xfrm>
            <a:off x="3336324" y="6321652"/>
            <a:ext cx="7707596" cy="215444"/>
          </a:xfrm>
        </p:spPr>
        <p:txBody>
          <a:bodyPr/>
          <a:lstStyle>
            <a:lvl1pPr>
              <a:defRPr sz="1400">
                <a:solidFill>
                  <a:schemeClr val="tx1">
                    <a:lumMod val="50000"/>
                    <a:lumOff val="50000"/>
                  </a:schemeClr>
                </a:solidFill>
              </a:defRPr>
            </a:lvl1pPr>
          </a:lstStyle>
          <a:p>
            <a:r>
              <a:rPr lang="en-US" dirty="0"/>
              <a:t>Mass Eye and Ear  |  A Harvard Teaching Hospital</a:t>
            </a:r>
          </a:p>
        </p:txBody>
      </p:sp>
    </p:spTree>
    <p:extLst>
      <p:ext uri="{BB962C8B-B14F-4D97-AF65-F5344CB8AC3E}">
        <p14:creationId xmlns:p14="http://schemas.microsoft.com/office/powerpoint/2010/main" val="2594575610"/>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hree char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9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6" name="Text Placeholder 2">
            <a:extLst>
              <a:ext uri="{FF2B5EF4-FFF2-40B4-BE49-F238E27FC236}">
                <a16:creationId xmlns:a16="http://schemas.microsoft.com/office/drawing/2014/main" id="{1B7D6A64-436E-B549-A738-5BD4E26E780C}"/>
              </a:ext>
            </a:extLst>
          </p:cNvPr>
          <p:cNvSpPr>
            <a:spLocks noGrp="1"/>
          </p:cNvSpPr>
          <p:nvPr>
            <p:ph type="body" idx="11" hasCustomPrompt="1"/>
          </p:nvPr>
        </p:nvSpPr>
        <p:spPr>
          <a:xfrm>
            <a:off x="640081"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C9952872-2D99-6A44-AF8E-4C81084A6F5D}"/>
              </a:ext>
            </a:extLst>
          </p:cNvPr>
          <p:cNvSpPr>
            <a:spLocks noGrp="1"/>
          </p:cNvSpPr>
          <p:nvPr>
            <p:ph type="body" idx="12" hasCustomPrompt="1"/>
          </p:nvPr>
        </p:nvSpPr>
        <p:spPr>
          <a:xfrm>
            <a:off x="449199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10" name="Text Placeholder 2">
            <a:extLst>
              <a:ext uri="{FF2B5EF4-FFF2-40B4-BE49-F238E27FC236}">
                <a16:creationId xmlns:a16="http://schemas.microsoft.com/office/drawing/2014/main" id="{1F3B5EBD-761F-0640-A0DD-A2788D2EC789}"/>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13" name="Text Placeholder 11">
            <a:extLst>
              <a:ext uri="{FF2B5EF4-FFF2-40B4-BE49-F238E27FC236}">
                <a16:creationId xmlns:a16="http://schemas.microsoft.com/office/drawing/2014/main" id="{EBDA8CCF-CB0C-BA45-8FC4-6297C0E0A914}"/>
              </a:ext>
            </a:extLst>
          </p:cNvPr>
          <p:cNvSpPr>
            <a:spLocks noGrp="1"/>
          </p:cNvSpPr>
          <p:nvPr>
            <p:ph type="body" sz="quarter" idx="15" hasCustomPrompt="1"/>
          </p:nvPr>
        </p:nvSpPr>
        <p:spPr>
          <a:xfrm>
            <a:off x="449199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4" name="Text Placeholder 11">
            <a:extLst>
              <a:ext uri="{FF2B5EF4-FFF2-40B4-BE49-F238E27FC236}">
                <a16:creationId xmlns:a16="http://schemas.microsoft.com/office/drawing/2014/main" id="{BA7599CD-99BD-894F-B372-42E0EEA2CEA1}"/>
              </a:ext>
            </a:extLst>
          </p:cNvPr>
          <p:cNvSpPr>
            <a:spLocks noGrp="1"/>
          </p:cNvSpPr>
          <p:nvPr>
            <p:ph type="body" sz="quarter" idx="16" hasCustomPrompt="1"/>
          </p:nvPr>
        </p:nvSpPr>
        <p:spPr>
          <a:xfrm>
            <a:off x="834390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2" name="Text Placeholder 11">
            <a:extLst>
              <a:ext uri="{FF2B5EF4-FFF2-40B4-BE49-F238E27FC236}">
                <a16:creationId xmlns:a16="http://schemas.microsoft.com/office/drawing/2014/main" id="{4FDCCCC4-4E98-AF48-BBF9-0C662158A29D}"/>
              </a:ext>
            </a:extLst>
          </p:cNvPr>
          <p:cNvSpPr>
            <a:spLocks noGrp="1"/>
          </p:cNvSpPr>
          <p:nvPr>
            <p:ph type="body" sz="quarter" idx="14" hasCustomPrompt="1"/>
          </p:nvPr>
        </p:nvSpPr>
        <p:spPr>
          <a:xfrm>
            <a:off x="639762"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5" name="Title 4">
            <a:extLst>
              <a:ext uri="{FF2B5EF4-FFF2-40B4-BE49-F238E27FC236}">
                <a16:creationId xmlns:a16="http://schemas.microsoft.com/office/drawing/2014/main" id="{0182F045-38A8-AF47-A713-4B59F2866823}"/>
              </a:ext>
            </a:extLst>
          </p:cNvPr>
          <p:cNvSpPr>
            <a:spLocks noGrp="1"/>
          </p:cNvSpPr>
          <p:nvPr>
            <p:ph type="title"/>
          </p:nvPr>
        </p:nvSpPr>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48BDEB4C-56D6-2044-957E-BC1323994ACD}"/>
              </a:ext>
            </a:extLst>
          </p:cNvPr>
          <p:cNvSpPr>
            <a:spLocks noGrp="1"/>
          </p:cNvSpPr>
          <p:nvPr>
            <p:ph type="body" sz="quarter" idx="17"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16" name="Footer Placeholder 3">
            <a:extLst>
              <a:ext uri="{FF2B5EF4-FFF2-40B4-BE49-F238E27FC236}">
                <a16:creationId xmlns:a16="http://schemas.microsoft.com/office/drawing/2014/main" id="{7A9F9743-0A9D-2345-B04A-C049C5CEE76A}"/>
              </a:ext>
            </a:extLst>
          </p:cNvPr>
          <p:cNvSpPr>
            <a:spLocks noGrp="1"/>
          </p:cNvSpPr>
          <p:nvPr>
            <p:ph type="ftr" sz="quarter" idx="18"/>
          </p:nvPr>
        </p:nvSpPr>
        <p:spPr>
          <a:xfrm>
            <a:off x="3336324" y="6321652"/>
            <a:ext cx="7707596" cy="215444"/>
          </a:xfrm>
        </p:spPr>
        <p:txBody>
          <a:bodyPr/>
          <a:lstStyle>
            <a:lvl1pPr>
              <a:defRPr sz="1400">
                <a:solidFill>
                  <a:schemeClr val="tx1">
                    <a:lumMod val="50000"/>
                    <a:lumOff val="50000"/>
                  </a:schemeClr>
                </a:solidFill>
              </a:defRPr>
            </a:lvl1pPr>
          </a:lstStyle>
          <a:p>
            <a:r>
              <a:rPr lang="en-US" dirty="0"/>
              <a:t>Mass Eye and Ear  |  A Harvard Teaching Hospital</a:t>
            </a:r>
          </a:p>
        </p:txBody>
      </p:sp>
    </p:spTree>
    <p:extLst>
      <p:ext uri="{BB962C8B-B14F-4D97-AF65-F5344CB8AC3E}">
        <p14:creationId xmlns:p14="http://schemas.microsoft.com/office/powerpoint/2010/main" val="3418182256"/>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extLst>
    <p:ext uri="{DCECCB84-F9BA-43D5-87BE-67443E8EF086}">
      <p15:sldGuideLst xmlns:p15="http://schemas.microsoft.com/office/powerpoint/2012/main">
        <p15:guide id="1" orient="horz" pos="1397">
          <p15:clr>
            <a:srgbClr val="FBAE40"/>
          </p15:clr>
        </p15:guide>
        <p15:guide id="3" pos="2421">
          <p15:clr>
            <a:srgbClr val="FBAE40"/>
          </p15:clr>
        </p15:guide>
        <p15:guide id="4" pos="4849">
          <p15:clr>
            <a:srgbClr val="FBAE40"/>
          </p15:clr>
        </p15:guide>
        <p15:guide id="6" orient="horz" pos="3086">
          <p15:clr>
            <a:srgbClr val="FBAE40"/>
          </p15:clr>
        </p15:guide>
        <p15:guide id="7" orient="horz" pos="3246">
          <p15:clr>
            <a:srgbClr val="FBAE40"/>
          </p15:clr>
        </p15:guide>
        <p15:guide id="10" pos="5250">
          <p15:clr>
            <a:srgbClr val="FBAE40"/>
          </p15:clr>
        </p15:guide>
        <p15:guide id="11" pos="282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cSld name="2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74904" y="0"/>
            <a:ext cx="11442700" cy="6858000"/>
          </a:xfrm>
          <a:custGeom>
            <a:avLst/>
            <a:gdLst/>
            <a:ahLst/>
            <a:cxnLst/>
            <a:rect l="l" t="t" r="r" b="b"/>
            <a:pathLst>
              <a:path w="11442700" h="6858000">
                <a:moveTo>
                  <a:pt x="0" y="6858000"/>
                </a:moveTo>
                <a:lnTo>
                  <a:pt x="11442192" y="6858000"/>
                </a:lnTo>
                <a:lnTo>
                  <a:pt x="11442192" y="0"/>
                </a:lnTo>
                <a:lnTo>
                  <a:pt x="0" y="0"/>
                </a:lnTo>
                <a:lnTo>
                  <a:pt x="0" y="6858000"/>
                </a:lnTo>
                <a:close/>
              </a:path>
            </a:pathLst>
          </a:custGeom>
          <a:solidFill>
            <a:srgbClr val="AFE2E1"/>
          </a:solidFill>
        </p:spPr>
        <p:txBody>
          <a:bodyPr wrap="square" lIns="0" tIns="0" rIns="0" bIns="0" rtlCol="0"/>
          <a:lstStyle/>
          <a:p>
            <a:endParaRPr/>
          </a:p>
        </p:txBody>
      </p:sp>
      <p:sp>
        <p:nvSpPr>
          <p:cNvPr id="17" name="bk object 17"/>
          <p:cNvSpPr/>
          <p:nvPr/>
        </p:nvSpPr>
        <p:spPr>
          <a:xfrm>
            <a:off x="0" y="0"/>
            <a:ext cx="375285" cy="6858000"/>
          </a:xfrm>
          <a:custGeom>
            <a:avLst/>
            <a:gdLst/>
            <a:ahLst/>
            <a:cxnLst/>
            <a:rect l="l" t="t" r="r" b="b"/>
            <a:pathLst>
              <a:path w="375285" h="6858000">
                <a:moveTo>
                  <a:pt x="0" y="6858000"/>
                </a:moveTo>
                <a:lnTo>
                  <a:pt x="374904" y="6858000"/>
                </a:lnTo>
                <a:lnTo>
                  <a:pt x="374904" y="0"/>
                </a:lnTo>
                <a:lnTo>
                  <a:pt x="0" y="0"/>
                </a:lnTo>
                <a:lnTo>
                  <a:pt x="0" y="6858000"/>
                </a:lnTo>
                <a:close/>
              </a:path>
            </a:pathLst>
          </a:custGeom>
          <a:solidFill>
            <a:srgbClr val="009AA2">
              <a:alpha val="59999"/>
            </a:srgbClr>
          </a:solidFill>
        </p:spPr>
        <p:txBody>
          <a:bodyPr wrap="square" lIns="0" tIns="0" rIns="0" bIns="0" rtlCol="0"/>
          <a:lstStyle/>
          <a:p>
            <a:endParaRPr/>
          </a:p>
        </p:txBody>
      </p:sp>
      <p:sp>
        <p:nvSpPr>
          <p:cNvPr id="18" name="bk object 18"/>
          <p:cNvSpPr/>
          <p:nvPr/>
        </p:nvSpPr>
        <p:spPr>
          <a:xfrm>
            <a:off x="11817095" y="0"/>
            <a:ext cx="375285" cy="6858000"/>
          </a:xfrm>
          <a:custGeom>
            <a:avLst/>
            <a:gdLst/>
            <a:ahLst/>
            <a:cxnLst/>
            <a:rect l="l" t="t" r="r" b="b"/>
            <a:pathLst>
              <a:path w="375284" h="6858000">
                <a:moveTo>
                  <a:pt x="0" y="6858000"/>
                </a:moveTo>
                <a:lnTo>
                  <a:pt x="374903" y="6858000"/>
                </a:lnTo>
                <a:lnTo>
                  <a:pt x="374903" y="0"/>
                </a:lnTo>
                <a:lnTo>
                  <a:pt x="0" y="0"/>
                </a:lnTo>
                <a:lnTo>
                  <a:pt x="0" y="6858000"/>
                </a:lnTo>
                <a:close/>
              </a:path>
            </a:pathLst>
          </a:custGeom>
          <a:solidFill>
            <a:srgbClr val="009AA2">
              <a:alpha val="59999"/>
            </a:srgbClr>
          </a:solidFill>
        </p:spPr>
        <p:txBody>
          <a:bodyPr wrap="square" lIns="0" tIns="0" rIns="0" bIns="0" rtlCol="0"/>
          <a:lstStyle/>
          <a:p>
            <a:endParaRPr/>
          </a:p>
        </p:txBody>
      </p:sp>
      <p:sp>
        <p:nvSpPr>
          <p:cNvPr id="19" name="bk object 19"/>
          <p:cNvSpPr/>
          <p:nvPr/>
        </p:nvSpPr>
        <p:spPr>
          <a:xfrm>
            <a:off x="1106424" y="649223"/>
            <a:ext cx="2743200" cy="556260"/>
          </a:xfrm>
          <a:prstGeom prst="rect">
            <a:avLst/>
          </a:prstGeom>
          <a:blipFill>
            <a:blip r:embed="rId2" cstate="print"/>
            <a:stretch>
              <a:fillRect/>
            </a:stretch>
          </a:blipFill>
        </p:spPr>
        <p:txBody>
          <a:bodyPr wrap="square" lIns="0" tIns="0" rIns="0" bIns="0" rtlCol="0"/>
          <a:lstStyle/>
          <a:p>
            <a:endParaRPr/>
          </a:p>
        </p:txBody>
      </p:sp>
      <p:sp>
        <p:nvSpPr>
          <p:cNvPr id="20" name="bk object 20"/>
          <p:cNvSpPr/>
          <p:nvPr/>
        </p:nvSpPr>
        <p:spPr>
          <a:xfrm>
            <a:off x="7812023" y="649223"/>
            <a:ext cx="2743200" cy="463296"/>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687958" y="5006441"/>
            <a:ext cx="10816082" cy="1285239"/>
          </a:xfrm>
          <a:prstGeom prst="rect">
            <a:avLst/>
          </a:prstGeom>
        </p:spPr>
        <p:txBody>
          <a:bodyPr wrap="square" lIns="0" tIns="0" rIns="0" bIns="0">
            <a:spAutoFit/>
          </a:bodyPr>
          <a:lstStyle>
            <a:lvl1pPr>
              <a:defRPr sz="5400" b="0" i="0">
                <a:solidFill>
                  <a:srgbClr val="003992"/>
                </a:solidFill>
                <a:latin typeface="Georgia"/>
                <a:cs typeface="Georgia"/>
              </a:defRPr>
            </a:lvl1pPr>
          </a:lstStyle>
          <a:p>
            <a:endParaRPr/>
          </a:p>
        </p:txBody>
      </p:sp>
      <p:sp>
        <p:nvSpPr>
          <p:cNvPr id="3" name="Holder 3"/>
          <p:cNvSpPr>
            <a:spLocks noGrp="1"/>
          </p:cNvSpPr>
          <p:nvPr>
            <p:ph type="subTitle" idx="4"/>
          </p:nvPr>
        </p:nvSpPr>
        <p:spPr>
          <a:xfrm>
            <a:off x="687958" y="5006441"/>
            <a:ext cx="10816082" cy="1285239"/>
          </a:xfrm>
          <a:prstGeom prst="rect">
            <a:avLst/>
          </a:prstGeom>
        </p:spPr>
        <p:txBody>
          <a:bodyPr wrap="square" lIns="0" tIns="0" rIns="0" bIns="0">
            <a:spAutoFit/>
          </a:bodyPr>
          <a:lstStyle>
            <a:lvl1pPr>
              <a:defRPr sz="5400" b="0" i="0">
                <a:solidFill>
                  <a:srgbClr val="003992"/>
                </a:solidFill>
                <a:latin typeface="Georgia"/>
                <a:cs typeface="Georgia"/>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7E7E7E"/>
                </a:solidFill>
                <a:latin typeface="Calibri"/>
                <a:cs typeface="Calibri"/>
              </a:defRPr>
            </a:lvl1pPr>
          </a:lstStyle>
          <a:p>
            <a:pPr marL="12700">
              <a:lnSpc>
                <a:spcPts val="1435"/>
              </a:lnSpc>
            </a:pPr>
            <a:r>
              <a:rPr dirty="0"/>
              <a:t>Mass </a:t>
            </a:r>
            <a:r>
              <a:rPr spc="-20" dirty="0"/>
              <a:t>Eye </a:t>
            </a:r>
            <a:r>
              <a:rPr dirty="0"/>
              <a:t>and </a:t>
            </a:r>
            <a:r>
              <a:rPr spc="-10" dirty="0"/>
              <a:t>Ear </a:t>
            </a:r>
            <a:r>
              <a:rPr dirty="0"/>
              <a:t>| A </a:t>
            </a:r>
            <a:r>
              <a:rPr spc="-10" dirty="0"/>
              <a:t>Harvard </a:t>
            </a:r>
            <a:r>
              <a:rPr spc="-20" dirty="0"/>
              <a:t>Teaching</a:t>
            </a:r>
            <a:r>
              <a:rPr spc="40" dirty="0"/>
              <a:t> </a:t>
            </a:r>
            <a:r>
              <a:rPr spc="-5" dirty="0"/>
              <a:t>Hospital</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2/29/2024</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Calibri"/>
                <a:cs typeface="Calibri"/>
              </a:defRPr>
            </a:lvl1pPr>
          </a:lstStyle>
          <a:p>
            <a:pPr marL="38100">
              <a:lnSpc>
                <a:spcPts val="1045"/>
              </a:lnSpc>
            </a:pPr>
            <a:fld id="{81D60167-4931-47E6-BA6A-407CBD079E47}" type="slidenum">
              <a:rPr spc="-5" dirty="0"/>
              <a:t>‹#›</a:t>
            </a:fld>
            <a:endParaRPr spc="-5" dirty="0"/>
          </a:p>
        </p:txBody>
      </p:sp>
    </p:spTree>
    <p:extLst>
      <p:ext uri="{BB962C8B-B14F-4D97-AF65-F5344CB8AC3E}">
        <p14:creationId xmlns:p14="http://schemas.microsoft.com/office/powerpoint/2010/main" val="1325322198"/>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Sectio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7316BC-1193-E04B-B23E-3017E50152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568"/>
            <a:ext cx="12192000" cy="6850864"/>
          </a:xfrm>
          <a:prstGeom prst="rect">
            <a:avLst/>
          </a:prstGeom>
        </p:spPr>
      </p:pic>
      <p:sp>
        <p:nvSpPr>
          <p:cNvPr id="5" name="Title 1">
            <a:extLst>
              <a:ext uri="{FF2B5EF4-FFF2-40B4-BE49-F238E27FC236}">
                <a16:creationId xmlns:a16="http://schemas.microsoft.com/office/drawing/2014/main" id="{849DC6A3-C26A-EE40-AD80-F65EC30E55E7}"/>
              </a:ext>
            </a:extLst>
          </p:cNvPr>
          <p:cNvSpPr>
            <a:spLocks noGrp="1"/>
          </p:cNvSpPr>
          <p:nvPr>
            <p:ph type="ctrTitle"/>
          </p:nvPr>
        </p:nvSpPr>
        <p:spPr>
          <a:xfrm>
            <a:off x="0" y="2155983"/>
            <a:ext cx="12192000" cy="1856683"/>
          </a:xfrm>
        </p:spPr>
        <p:txBody>
          <a:bodyPr/>
          <a:lstStyle>
            <a:lvl1pPr algn="ctr">
              <a:defRPr sz="4200" b="0" i="0" baseline="0">
                <a:latin typeface="+mj-lt"/>
                <a:cs typeface="Calibri" panose="020F0502020204030204" pitchFamily="34" charset="0"/>
              </a:defRPr>
            </a:lvl1pPr>
          </a:lstStyle>
          <a:p>
            <a:r>
              <a:rPr lang="en-US" altLang="en-US" b="1">
                <a:latin typeface="Calibri Light" panose="020F0302020204030204" pitchFamily="34" charset="0"/>
              </a:rPr>
              <a:t>Click to edit Master title style</a:t>
            </a:r>
          </a:p>
        </p:txBody>
      </p:sp>
    </p:spTree>
    <p:extLst>
      <p:ext uri="{BB962C8B-B14F-4D97-AF65-F5344CB8AC3E}">
        <p14:creationId xmlns:p14="http://schemas.microsoft.com/office/powerpoint/2010/main" val="3086692008"/>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A">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5D30C2A-6212-494E-94CD-180E12B793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136"/>
            <a:ext cx="12192000" cy="6850864"/>
          </a:xfrm>
          <a:prstGeom prst="rect">
            <a:avLst/>
          </a:prstGeom>
        </p:spPr>
      </p:pic>
      <p:sp>
        <p:nvSpPr>
          <p:cNvPr id="2" name="Title 1"/>
          <p:cNvSpPr>
            <a:spLocks noGrp="1"/>
          </p:cNvSpPr>
          <p:nvPr>
            <p:ph type="title"/>
          </p:nvPr>
        </p:nvSpPr>
        <p:spPr>
          <a:xfrm>
            <a:off x="310895" y="365126"/>
            <a:ext cx="11566779" cy="628888"/>
          </a:xfrm>
        </p:spPr>
        <p:txBody>
          <a:bodyPr>
            <a:noAutofit/>
          </a:bodyPr>
          <a:lstStyle>
            <a:lvl1pPr>
              <a:defRPr sz="3600" b="1"/>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7A1612C-81F1-6448-9874-1163A817538E}"/>
              </a:ext>
            </a:extLst>
          </p:cNvPr>
          <p:cNvSpPr txBox="1">
            <a:spLocks/>
          </p:cNvSpPr>
          <p:nvPr userDrawn="1"/>
        </p:nvSpPr>
        <p:spPr>
          <a:xfrm>
            <a:off x="11277599" y="5628558"/>
            <a:ext cx="914399"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1A12950C-7100-48C3-AB35-5629E38EBDE1}" type="slidenum">
              <a:rPr lang="en-US" altLang="en-US" sz="1200">
                <a:solidFill>
                  <a:schemeClr val="bg1"/>
                </a:solidFill>
                <a:latin typeface="Calibri Light" panose="020F0302020204030204" pitchFamily="34" charset="0"/>
              </a:rPr>
              <a:pPr algn="r"/>
              <a:t>‹#›</a:t>
            </a:fld>
            <a:endParaRPr lang="en-US" altLang="en-US" sz="1200" dirty="0">
              <a:solidFill>
                <a:schemeClr val="bg1"/>
              </a:solidFill>
              <a:latin typeface="Calibri Light" panose="020F0302020204030204" pitchFamily="34" charset="0"/>
            </a:endParaRPr>
          </a:p>
        </p:txBody>
      </p:sp>
      <p:sp>
        <p:nvSpPr>
          <p:cNvPr id="6" name="Text Placeholder 7">
            <a:extLst>
              <a:ext uri="{FF2B5EF4-FFF2-40B4-BE49-F238E27FC236}">
                <a16:creationId xmlns:a16="http://schemas.microsoft.com/office/drawing/2014/main" id="{D2EC7FEE-7CDE-2A46-AFC2-E3422A098DD4}"/>
              </a:ext>
            </a:extLst>
          </p:cNvPr>
          <p:cNvSpPr>
            <a:spLocks noGrp="1"/>
          </p:cNvSpPr>
          <p:nvPr>
            <p:ph type="body" sz="quarter" idx="16"/>
          </p:nvPr>
        </p:nvSpPr>
        <p:spPr>
          <a:xfrm>
            <a:off x="332676" y="1353312"/>
            <a:ext cx="11544998" cy="4275246"/>
          </a:xfrm>
        </p:spPr>
        <p:txBody>
          <a:bodyPr/>
          <a:lstStyle>
            <a:lvl1pPr marL="182880" indent="-182880">
              <a:lnSpc>
                <a:spcPct val="100000"/>
              </a:lnSpc>
              <a:spcBef>
                <a:spcPts val="0"/>
              </a:spcBef>
              <a:buFont typeface="Arial" panose="020B0604020202020204" pitchFamily="34" charset="0"/>
              <a:buChar char="•"/>
              <a:tabLst/>
              <a:defRPr sz="1800" baseline="0">
                <a:solidFill>
                  <a:schemeClr val="bg1"/>
                </a:solidFill>
              </a:defRPr>
            </a:lvl1pPr>
            <a:lvl2pPr marL="365760" indent="-182880" defTabSz="182880">
              <a:lnSpc>
                <a:spcPct val="100000"/>
              </a:lnSpc>
              <a:spcBef>
                <a:spcPts val="0"/>
              </a:spcBef>
              <a:buFont typeface="Arial" panose="020B0604020202020204" pitchFamily="34" charset="0"/>
              <a:buChar char="•"/>
              <a:tabLst>
                <a:tab pos="182880" algn="l"/>
              </a:tabLst>
              <a:defRPr sz="1800" baseline="0">
                <a:solidFill>
                  <a:schemeClr val="bg1"/>
                </a:solidFill>
              </a:defRPr>
            </a:lvl2pPr>
            <a:lvl3pPr marL="548640" indent="-182880">
              <a:lnSpc>
                <a:spcPct val="100000"/>
              </a:lnSpc>
              <a:spcBef>
                <a:spcPts val="0"/>
              </a:spcBef>
              <a:buFont typeface="Arial" panose="020B0604020202020204" pitchFamily="34" charset="0"/>
              <a:buChar char="•"/>
              <a:tabLst/>
              <a:defRPr sz="1800" baseline="0">
                <a:solidFill>
                  <a:schemeClr val="bg1"/>
                </a:solidFill>
              </a:defRPr>
            </a:lvl3pPr>
            <a:lvl4pPr marL="731520" indent="-182880">
              <a:lnSpc>
                <a:spcPct val="100000"/>
              </a:lnSpc>
              <a:spcBef>
                <a:spcPts val="0"/>
              </a:spcBef>
              <a:buFont typeface="Arial" panose="020B0604020202020204" pitchFamily="34" charset="0"/>
              <a:buChar char="•"/>
              <a:tabLst/>
              <a:defRPr sz="1800" baseline="0">
                <a:solidFill>
                  <a:schemeClr val="bg1"/>
                </a:solidFill>
              </a:defRPr>
            </a:lvl4pPr>
            <a:lvl5pPr marL="914400" indent="-182880">
              <a:lnSpc>
                <a:spcPct val="100000"/>
              </a:lnSpc>
              <a:spcBef>
                <a:spcPts val="0"/>
              </a:spcBef>
              <a:buFont typeface="Arial" panose="020B0604020202020204" pitchFamily="34" charset="0"/>
              <a:buChar char="•"/>
              <a:tabLst/>
              <a:defRPr sz="18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9654767"/>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H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4A636E-EAC1-FF45-98D3-F42EB1E116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568"/>
            <a:ext cx="12192000" cy="6850864"/>
          </a:xfrm>
          <a:prstGeom prst="rect">
            <a:avLst/>
          </a:prstGeom>
        </p:spPr>
      </p:pic>
      <p:sp>
        <p:nvSpPr>
          <p:cNvPr id="12" name="Title 1">
            <a:extLst>
              <a:ext uri="{FF2B5EF4-FFF2-40B4-BE49-F238E27FC236}">
                <a16:creationId xmlns:a16="http://schemas.microsoft.com/office/drawing/2014/main" id="{FF6678A4-D464-FD43-A453-B4DB98D0A595}"/>
              </a:ext>
            </a:extLst>
          </p:cNvPr>
          <p:cNvSpPr>
            <a:spLocks noGrp="1"/>
          </p:cNvSpPr>
          <p:nvPr>
            <p:ph type="title"/>
          </p:nvPr>
        </p:nvSpPr>
        <p:spPr>
          <a:xfrm>
            <a:off x="310895" y="365126"/>
            <a:ext cx="11566779" cy="628888"/>
          </a:xfrm>
        </p:spPr>
        <p:txBody>
          <a:bodyPr>
            <a:noAutofit/>
          </a:bodyPr>
          <a:lstStyle>
            <a:lvl1pPr>
              <a:defRPr sz="3200" b="1">
                <a:solidFill>
                  <a:schemeClr val="tx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BFC1EF48-D5A1-2541-AECE-E7ABE2265E14}"/>
              </a:ext>
            </a:extLst>
          </p:cNvPr>
          <p:cNvSpPr txBox="1">
            <a:spLocks/>
          </p:cNvSpPr>
          <p:nvPr userDrawn="1"/>
        </p:nvSpPr>
        <p:spPr>
          <a:xfrm>
            <a:off x="11277599" y="5628558"/>
            <a:ext cx="914399" cy="365125"/>
          </a:xfrm>
          <a:prstGeom prst="rect">
            <a:avLst/>
          </a:prstGeom>
        </p:spPr>
        <p:txBody>
          <a:bodyPr anchor="ctr"/>
          <a:lstStyle>
            <a:lvl1pPr>
              <a:defRPr>
                <a:solidFill>
                  <a:schemeClr val="tx1"/>
                </a:solidFill>
                <a:latin typeface="Calibri" panose="020F0502020204030204" pitchFamily="34" charset="0"/>
                <a:ea typeface="ヒラギノ角ゴ Pro W3" pitchFamily="126" charset="-128"/>
              </a:defRPr>
            </a:lvl1pPr>
            <a:lvl2pPr marL="742950" indent="-285750">
              <a:defRPr>
                <a:solidFill>
                  <a:schemeClr val="tx1"/>
                </a:solidFill>
                <a:latin typeface="Calibri" panose="020F0502020204030204" pitchFamily="34" charset="0"/>
                <a:ea typeface="ヒラギノ角ゴ Pro W3" pitchFamily="126" charset="-128"/>
              </a:defRPr>
            </a:lvl2pPr>
            <a:lvl3pPr marL="1143000" indent="-228600">
              <a:defRPr>
                <a:solidFill>
                  <a:schemeClr val="tx1"/>
                </a:solidFill>
                <a:latin typeface="Calibri" panose="020F0502020204030204" pitchFamily="34" charset="0"/>
                <a:ea typeface="ヒラギノ角ゴ Pro W3" pitchFamily="126" charset="-128"/>
              </a:defRPr>
            </a:lvl3pPr>
            <a:lvl4pPr marL="1600200" indent="-228600">
              <a:defRPr>
                <a:solidFill>
                  <a:schemeClr val="tx1"/>
                </a:solidFill>
                <a:latin typeface="Calibri" panose="020F0502020204030204" pitchFamily="34" charset="0"/>
                <a:ea typeface="ヒラギノ角ゴ Pro W3" pitchFamily="126" charset="-128"/>
              </a:defRPr>
            </a:lvl4pPr>
            <a:lvl5pPr marL="2057400" indent="-228600">
              <a:defRPr>
                <a:solidFill>
                  <a:schemeClr val="tx1"/>
                </a:solidFill>
                <a:latin typeface="Calibri" panose="020F0502020204030204" pitchFamily="34" charset="0"/>
                <a:ea typeface="ヒラギノ角ゴ Pro W3" pitchFamily="126" charset="-128"/>
              </a:defRPr>
            </a:lvl5pPr>
            <a:lvl6pPr marL="25146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6pPr>
            <a:lvl7pPr marL="29718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7pPr>
            <a:lvl8pPr marL="34290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8pPr>
            <a:lvl9pPr marL="3886200" indent="-228600" fontAlgn="base">
              <a:spcBef>
                <a:spcPct val="0"/>
              </a:spcBef>
              <a:spcAft>
                <a:spcPct val="0"/>
              </a:spcAft>
              <a:defRPr>
                <a:solidFill>
                  <a:schemeClr val="tx1"/>
                </a:solidFill>
                <a:latin typeface="Calibri" panose="020F0502020204030204" pitchFamily="34" charset="0"/>
                <a:ea typeface="ヒラギノ角ゴ Pro W3" pitchFamily="126" charset="-128"/>
              </a:defRPr>
            </a:lvl9pPr>
          </a:lstStyle>
          <a:p>
            <a:pPr algn="r"/>
            <a:fld id="{1A12950C-7100-48C3-AB35-5629E38EBDE1}" type="slidenum">
              <a:rPr lang="en-US" altLang="en-US" sz="1200">
                <a:solidFill>
                  <a:schemeClr val="tx1"/>
                </a:solidFill>
                <a:latin typeface="Calibri Light" panose="020F0302020204030204" pitchFamily="34" charset="0"/>
              </a:rPr>
              <a:pPr algn="r"/>
              <a:t>‹#›</a:t>
            </a:fld>
            <a:endParaRPr lang="en-US" altLang="en-US" sz="1200">
              <a:solidFill>
                <a:schemeClr val="tx1"/>
              </a:solidFill>
              <a:latin typeface="Calibri Light" panose="020F0302020204030204" pitchFamily="34" charset="0"/>
            </a:endParaRPr>
          </a:p>
        </p:txBody>
      </p:sp>
    </p:spTree>
    <p:extLst>
      <p:ext uri="{BB962C8B-B14F-4D97-AF65-F5344CB8AC3E}">
        <p14:creationId xmlns:p14="http://schemas.microsoft.com/office/powerpoint/2010/main" val="2718989412"/>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B0B357-D9B0-4211-8B79-5EF3C2F15E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024"/>
          <a:stretch/>
        </p:blipFill>
        <p:spPr>
          <a:xfrm>
            <a:off x="-1" y="0"/>
            <a:ext cx="12192001" cy="6858000"/>
          </a:xfrm>
          <a:prstGeom prst="rect">
            <a:avLst/>
          </a:prstGeom>
        </p:spPr>
      </p:pic>
      <p:pic>
        <p:nvPicPr>
          <p:cNvPr id="5" name="Picture 4" descr="A close up of a sign&#10;&#10;Description automatically generated">
            <a:extLst>
              <a:ext uri="{FF2B5EF4-FFF2-40B4-BE49-F238E27FC236}">
                <a16:creationId xmlns:a16="http://schemas.microsoft.com/office/drawing/2014/main" id="{E6E9E1DF-792F-4FD6-B8A9-26E1668DEE06}"/>
              </a:ext>
            </a:extLst>
          </p:cNvPr>
          <p:cNvPicPr>
            <a:picLocks noChangeAspect="1"/>
          </p:cNvPicPr>
          <p:nvPr userDrawn="1"/>
        </p:nvPicPr>
        <p:blipFill>
          <a:blip r:embed="rId3"/>
          <a:stretch>
            <a:fillRect/>
          </a:stretch>
        </p:blipFill>
        <p:spPr>
          <a:xfrm>
            <a:off x="5146629" y="5605200"/>
            <a:ext cx="6461481" cy="828000"/>
          </a:xfrm>
          <a:prstGeom prst="rect">
            <a:avLst/>
          </a:prstGeom>
        </p:spPr>
      </p:pic>
      <p:sp>
        <p:nvSpPr>
          <p:cNvPr id="2" name="Title 1"/>
          <p:cNvSpPr>
            <a:spLocks noGrp="1"/>
          </p:cNvSpPr>
          <p:nvPr>
            <p:ph type="ctrTitle"/>
          </p:nvPr>
        </p:nvSpPr>
        <p:spPr>
          <a:xfrm>
            <a:off x="576001" y="1523973"/>
            <a:ext cx="7888076" cy="1050505"/>
          </a:xfrm>
        </p:spPr>
        <p:txBody>
          <a:bodyPr anchor="t"/>
          <a:lstStyle>
            <a:lvl1pPr algn="l" rtl="0">
              <a:lnSpc>
                <a:spcPct val="100000"/>
              </a:lnSpc>
              <a:defRPr sz="3600" b="1" cap="none" baseline="0">
                <a:solidFill>
                  <a:schemeClr val="tx2"/>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76000" y="2851201"/>
            <a:ext cx="7866856" cy="1050505"/>
          </a:xfrm>
        </p:spPr>
        <p:txBody>
          <a:bodyPr/>
          <a:lstStyle>
            <a:lvl1pPr marL="0" indent="0" algn="l">
              <a:lnSpc>
                <a:spcPct val="100000"/>
              </a:lnSpc>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2228608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ingle Column">
    <p:spTree>
      <p:nvGrpSpPr>
        <p:cNvPr id="1" name=""/>
        <p:cNvGrpSpPr/>
        <p:nvPr/>
      </p:nvGrpSpPr>
      <p:grpSpPr>
        <a:xfrm>
          <a:off x="0" y="0"/>
          <a:ext cx="0" cy="0"/>
          <a:chOff x="0" y="0"/>
          <a:chExt cx="0" cy="0"/>
        </a:xfrm>
      </p:grpSpPr>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18" name="Straight Connector 17">
            <a:extLst>
              <a:ext uri="{FF2B5EF4-FFF2-40B4-BE49-F238E27FC236}">
                <a16:creationId xmlns:a16="http://schemas.microsoft.com/office/drawing/2014/main" id="{BEB0DE5A-C344-4BAC-8722-ED6064694F51}"/>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2EBC18-7749-44BC-8A96-07FDB000A7F3}"/>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A730045C-7EE2-4D40-8A65-0F99E126B48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12" name="Slide Number Placeholder 5">
            <a:extLst>
              <a:ext uri="{FF2B5EF4-FFF2-40B4-BE49-F238E27FC236}">
                <a16:creationId xmlns:a16="http://schemas.microsoft.com/office/drawing/2014/main" id="{AD892C1D-4743-4071-8BF8-053B6D46C270}"/>
              </a:ext>
            </a:extLst>
          </p:cNvPr>
          <p:cNvSpPr>
            <a:spLocks noGrp="1"/>
          </p:cNvSpPr>
          <p:nvPr>
            <p:ph type="sldNum" sz="quarter" idx="4"/>
          </p:nvPr>
        </p:nvSpPr>
        <p:spPr>
          <a:xfrm>
            <a:off x="5626100" y="6444001"/>
            <a:ext cx="977901" cy="237233"/>
          </a:xfrm>
          <a:prstGeom prst="rect">
            <a:avLst/>
          </a:prstGeom>
        </p:spPr>
        <p:txBody>
          <a:bodyPr vert="horz" lIns="0" tIns="0" rIns="0" bIns="0" rtlCol="0" anchor="t" anchorCtr="0">
            <a:noAutofit/>
          </a:bodyPr>
          <a:lstStyle>
            <a:lvl1pPr algn="ctr">
              <a:defRPr sz="1000">
                <a:solidFill>
                  <a:schemeClr val="tx2"/>
                </a:solidFill>
              </a:defRPr>
            </a:lvl1pPr>
          </a:lstStyle>
          <a:p>
            <a:fld id="{E8A74B61-50D3-3946-8366-1E447A2A8431}" type="slidenum">
              <a:rPr lang="en-US" smtClean="0"/>
              <a:pPr/>
              <a:t>‹#›</a:t>
            </a:fld>
            <a:endParaRPr lang="en-US" dirty="0"/>
          </a:p>
        </p:txBody>
      </p:sp>
      <p:pic>
        <p:nvPicPr>
          <p:cNvPr id="13" name="Picture 12" descr="A close up of a logo&#10;&#10;Description automatically generated">
            <a:extLst>
              <a:ext uri="{FF2B5EF4-FFF2-40B4-BE49-F238E27FC236}">
                <a16:creationId xmlns:a16="http://schemas.microsoft.com/office/drawing/2014/main" id="{51220012-A353-4723-80F2-3CDF61427B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418611586"/>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CC45F4-C3AC-4D53-8A51-2055B6C42D06}"/>
              </a:ext>
            </a:extLst>
          </p:cNvPr>
          <p:cNvSpPr/>
          <p:nvPr userDrawn="1"/>
        </p:nvSpPr>
        <p:spPr>
          <a:xfrm>
            <a:off x="0" y="0"/>
            <a:ext cx="12192000" cy="6106332"/>
          </a:xfrm>
          <a:custGeom>
            <a:avLst/>
            <a:gdLst>
              <a:gd name="connsiteX0" fmla="*/ 0 w 9144000"/>
              <a:gd name="connsiteY0" fmla="*/ 0 h 6106332"/>
              <a:gd name="connsiteX1" fmla="*/ 9144000 w 9144000"/>
              <a:gd name="connsiteY1" fmla="*/ 0 h 6106332"/>
              <a:gd name="connsiteX2" fmla="*/ 9144000 w 9144000"/>
              <a:gd name="connsiteY2" fmla="*/ 6106332 h 6106332"/>
              <a:gd name="connsiteX3" fmla="*/ 0 w 9144000"/>
              <a:gd name="connsiteY3" fmla="*/ 6106332 h 6106332"/>
              <a:gd name="connsiteX4" fmla="*/ 0 w 9144000"/>
              <a:gd name="connsiteY4" fmla="*/ 0 h 6106332"/>
              <a:gd name="connsiteX0" fmla="*/ 0 w 9144000"/>
              <a:gd name="connsiteY0" fmla="*/ 0 h 6106332"/>
              <a:gd name="connsiteX1" fmla="*/ 9144000 w 9144000"/>
              <a:gd name="connsiteY1" fmla="*/ 0 h 6106332"/>
              <a:gd name="connsiteX2" fmla="*/ 9144000 w 9144000"/>
              <a:gd name="connsiteY2" fmla="*/ 4757980 h 6106332"/>
              <a:gd name="connsiteX3" fmla="*/ 9144000 w 9144000"/>
              <a:gd name="connsiteY3" fmla="*/ 6106332 h 6106332"/>
              <a:gd name="connsiteX4" fmla="*/ 0 w 9144000"/>
              <a:gd name="connsiteY4" fmla="*/ 6106332 h 6106332"/>
              <a:gd name="connsiteX5" fmla="*/ 0 w 9144000"/>
              <a:gd name="connsiteY5" fmla="*/ 0 h 6106332"/>
              <a:gd name="connsiteX0" fmla="*/ 0 w 9144000"/>
              <a:gd name="connsiteY0" fmla="*/ 0 h 6106332"/>
              <a:gd name="connsiteX1" fmla="*/ 9144000 w 9144000"/>
              <a:gd name="connsiteY1" fmla="*/ 0 h 6106332"/>
              <a:gd name="connsiteX2" fmla="*/ 9144000 w 9144000"/>
              <a:gd name="connsiteY2" fmla="*/ 4757980 h 6106332"/>
              <a:gd name="connsiteX3" fmla="*/ 0 w 9144000"/>
              <a:gd name="connsiteY3" fmla="*/ 6106332 h 6106332"/>
              <a:gd name="connsiteX4" fmla="*/ 0 w 9144000"/>
              <a:gd name="connsiteY4" fmla="*/ 0 h 610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106332">
                <a:moveTo>
                  <a:pt x="0" y="0"/>
                </a:moveTo>
                <a:lnTo>
                  <a:pt x="9144000" y="0"/>
                </a:lnTo>
                <a:lnTo>
                  <a:pt x="9144000" y="4757980"/>
                </a:lnTo>
                <a:lnTo>
                  <a:pt x="0" y="610633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576001" y="1522801"/>
            <a:ext cx="7888076" cy="1050505"/>
          </a:xfrm>
        </p:spPr>
        <p:txBody>
          <a:bodyPr anchor="t"/>
          <a:lstStyle>
            <a:lvl1pPr algn="l">
              <a:lnSpc>
                <a:spcPct val="100000"/>
              </a:lnSpc>
              <a:defRPr sz="3600" b="1" cap="none"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76000" y="2851201"/>
            <a:ext cx="7866856" cy="1050505"/>
          </a:xfrm>
        </p:spPr>
        <p:txBody>
          <a:bodyPr/>
          <a:lstStyle>
            <a:lvl1pPr marL="0" indent="0" algn="l">
              <a:lnSpc>
                <a:spcPct val="100000"/>
              </a:lnSpc>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descr="A close up of a sign&#10;&#10;Description automatically generated">
            <a:extLst>
              <a:ext uri="{FF2B5EF4-FFF2-40B4-BE49-F238E27FC236}">
                <a16:creationId xmlns:a16="http://schemas.microsoft.com/office/drawing/2014/main" id="{F98751B4-BE42-4A94-BC55-84B1A0C303D9}"/>
              </a:ext>
            </a:extLst>
          </p:cNvPr>
          <p:cNvPicPr>
            <a:picLocks noChangeAspect="1"/>
          </p:cNvPicPr>
          <p:nvPr userDrawn="1"/>
        </p:nvPicPr>
        <p:blipFill>
          <a:blip r:embed="rId2"/>
          <a:stretch>
            <a:fillRect/>
          </a:stretch>
        </p:blipFill>
        <p:spPr>
          <a:xfrm>
            <a:off x="5146629" y="5605200"/>
            <a:ext cx="6461481" cy="828000"/>
          </a:xfrm>
          <a:prstGeom prst="rect">
            <a:avLst/>
          </a:prstGeom>
        </p:spPr>
      </p:pic>
    </p:spTree>
    <p:extLst>
      <p:ext uri="{BB962C8B-B14F-4D97-AF65-F5344CB8AC3E}">
        <p14:creationId xmlns:p14="http://schemas.microsoft.com/office/powerpoint/2010/main" val="3582086633"/>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1_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CC45F4-C3AC-4D53-8A51-2055B6C42D06}"/>
              </a:ext>
            </a:extLst>
          </p:cNvPr>
          <p:cNvSpPr/>
          <p:nvPr userDrawn="1"/>
        </p:nvSpPr>
        <p:spPr>
          <a:xfrm>
            <a:off x="0" y="0"/>
            <a:ext cx="12192000" cy="6106332"/>
          </a:xfrm>
          <a:custGeom>
            <a:avLst/>
            <a:gdLst>
              <a:gd name="connsiteX0" fmla="*/ 0 w 9144000"/>
              <a:gd name="connsiteY0" fmla="*/ 0 h 6106332"/>
              <a:gd name="connsiteX1" fmla="*/ 9144000 w 9144000"/>
              <a:gd name="connsiteY1" fmla="*/ 0 h 6106332"/>
              <a:gd name="connsiteX2" fmla="*/ 9144000 w 9144000"/>
              <a:gd name="connsiteY2" fmla="*/ 6106332 h 6106332"/>
              <a:gd name="connsiteX3" fmla="*/ 0 w 9144000"/>
              <a:gd name="connsiteY3" fmla="*/ 6106332 h 6106332"/>
              <a:gd name="connsiteX4" fmla="*/ 0 w 9144000"/>
              <a:gd name="connsiteY4" fmla="*/ 0 h 6106332"/>
              <a:gd name="connsiteX0" fmla="*/ 0 w 9144000"/>
              <a:gd name="connsiteY0" fmla="*/ 0 h 6106332"/>
              <a:gd name="connsiteX1" fmla="*/ 9144000 w 9144000"/>
              <a:gd name="connsiteY1" fmla="*/ 0 h 6106332"/>
              <a:gd name="connsiteX2" fmla="*/ 9144000 w 9144000"/>
              <a:gd name="connsiteY2" fmla="*/ 4757980 h 6106332"/>
              <a:gd name="connsiteX3" fmla="*/ 9144000 w 9144000"/>
              <a:gd name="connsiteY3" fmla="*/ 6106332 h 6106332"/>
              <a:gd name="connsiteX4" fmla="*/ 0 w 9144000"/>
              <a:gd name="connsiteY4" fmla="*/ 6106332 h 6106332"/>
              <a:gd name="connsiteX5" fmla="*/ 0 w 9144000"/>
              <a:gd name="connsiteY5" fmla="*/ 0 h 6106332"/>
              <a:gd name="connsiteX0" fmla="*/ 0 w 9144000"/>
              <a:gd name="connsiteY0" fmla="*/ 0 h 6106332"/>
              <a:gd name="connsiteX1" fmla="*/ 9144000 w 9144000"/>
              <a:gd name="connsiteY1" fmla="*/ 0 h 6106332"/>
              <a:gd name="connsiteX2" fmla="*/ 9144000 w 9144000"/>
              <a:gd name="connsiteY2" fmla="*/ 4757980 h 6106332"/>
              <a:gd name="connsiteX3" fmla="*/ 0 w 9144000"/>
              <a:gd name="connsiteY3" fmla="*/ 6106332 h 6106332"/>
              <a:gd name="connsiteX4" fmla="*/ 0 w 9144000"/>
              <a:gd name="connsiteY4" fmla="*/ 0 h 610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106332">
                <a:moveTo>
                  <a:pt x="0" y="0"/>
                </a:moveTo>
                <a:lnTo>
                  <a:pt x="9144000" y="0"/>
                </a:lnTo>
                <a:lnTo>
                  <a:pt x="9144000" y="4757980"/>
                </a:lnTo>
                <a:lnTo>
                  <a:pt x="0" y="610633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576001" y="1522801"/>
            <a:ext cx="7888076" cy="1050505"/>
          </a:xfrm>
        </p:spPr>
        <p:txBody>
          <a:bodyPr anchor="t"/>
          <a:lstStyle>
            <a:lvl1pPr algn="l">
              <a:lnSpc>
                <a:spcPct val="100000"/>
              </a:lnSpc>
              <a:defRPr sz="3600" b="1" cap="none"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76000" y="2851201"/>
            <a:ext cx="7866856" cy="1050505"/>
          </a:xfrm>
        </p:spPr>
        <p:txBody>
          <a:bodyPr/>
          <a:lstStyle>
            <a:lvl1pPr marL="0" indent="0" algn="l">
              <a:lnSpc>
                <a:spcPct val="100000"/>
              </a:lnSpc>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descr="A close up of a sign&#10;&#10;Description automatically generated">
            <a:extLst>
              <a:ext uri="{FF2B5EF4-FFF2-40B4-BE49-F238E27FC236}">
                <a16:creationId xmlns:a16="http://schemas.microsoft.com/office/drawing/2014/main" id="{55178206-797D-4A0F-9367-B2508EF3FAD9}"/>
              </a:ext>
            </a:extLst>
          </p:cNvPr>
          <p:cNvPicPr>
            <a:picLocks noChangeAspect="1"/>
          </p:cNvPicPr>
          <p:nvPr userDrawn="1"/>
        </p:nvPicPr>
        <p:blipFill>
          <a:blip r:embed="rId2"/>
          <a:stretch>
            <a:fillRect/>
          </a:stretch>
        </p:blipFill>
        <p:spPr>
          <a:xfrm>
            <a:off x="5146629" y="5605200"/>
            <a:ext cx="6461481" cy="828000"/>
          </a:xfrm>
          <a:prstGeom prst="rect">
            <a:avLst/>
          </a:prstGeom>
        </p:spPr>
      </p:pic>
    </p:spTree>
    <p:extLst>
      <p:ext uri="{BB962C8B-B14F-4D97-AF65-F5344CB8AC3E}">
        <p14:creationId xmlns:p14="http://schemas.microsoft.com/office/powerpoint/2010/main" val="3572716722"/>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Divider Slide A">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2057" y="4067028"/>
            <a:ext cx="7888076" cy="1430480"/>
          </a:xfrm>
        </p:spPr>
        <p:txBody>
          <a:bodyPr anchor="t"/>
          <a:lstStyle>
            <a:lvl1pPr algn="l">
              <a:lnSpc>
                <a:spcPct val="100000"/>
              </a:lnSpc>
              <a:defRPr sz="4800" b="1" cap="none"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82055" y="5684400"/>
            <a:ext cx="7888076" cy="648000"/>
          </a:xfrm>
        </p:spPr>
        <p:txBody>
          <a:bodyPr/>
          <a:lstStyle>
            <a:lvl1pPr marL="0" indent="0" algn="l">
              <a:lnSpc>
                <a:spcPct val="100000"/>
              </a:lnSpc>
              <a:spcAft>
                <a:spcPts val="0"/>
              </a:spcAft>
              <a:buNone/>
              <a:defRPr sz="1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2" name="Straight Connector 11">
            <a:extLst>
              <a:ext uri="{FF2B5EF4-FFF2-40B4-BE49-F238E27FC236}">
                <a16:creationId xmlns:a16="http://schemas.microsoft.com/office/drawing/2014/main" id="{64538DB9-713C-488A-B7F0-DAB8314A70D1}"/>
              </a:ext>
            </a:extLst>
          </p:cNvPr>
          <p:cNvCxnSpPr/>
          <p:nvPr userDrawn="1"/>
        </p:nvCxnSpPr>
        <p:spPr>
          <a:xfrm>
            <a:off x="575734" y="6405418"/>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BC376C99-63A2-4F75-A71F-CC3ACBF7132B}"/>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bg1"/>
                </a:solidFill>
              </a:defRPr>
            </a:lvl1pPr>
          </a:lstStyle>
          <a:p>
            <a:fld id="{E8A74B61-50D3-3946-8366-1E447A2A8431}" type="slidenum">
              <a:rPr lang="en-US" smtClean="0"/>
              <a:pPr/>
              <a:t>‹#›</a:t>
            </a:fld>
            <a:endParaRPr lang="en-US" dirty="0"/>
          </a:p>
        </p:txBody>
      </p:sp>
      <p:pic>
        <p:nvPicPr>
          <p:cNvPr id="9" name="Picture 8" descr="A close up of a logo&#10;&#10;Description automatically generated">
            <a:extLst>
              <a:ext uri="{FF2B5EF4-FFF2-40B4-BE49-F238E27FC236}">
                <a16:creationId xmlns:a16="http://schemas.microsoft.com/office/drawing/2014/main" id="{6C1576F8-5710-4F44-8AEF-BA064FDD748F}"/>
              </a:ext>
            </a:extLst>
          </p:cNvPr>
          <p:cNvPicPr>
            <a:picLocks noChangeAspect="1"/>
          </p:cNvPicPr>
          <p:nvPr userDrawn="1"/>
        </p:nvPicPr>
        <p:blipFill>
          <a:blip r:embed="rId2"/>
          <a:stretch>
            <a:fillRect/>
          </a:stretch>
        </p:blipFill>
        <p:spPr>
          <a:xfrm>
            <a:off x="576000" y="6454800"/>
            <a:ext cx="2328675" cy="298800"/>
          </a:xfrm>
          <a:prstGeom prst="rect">
            <a:avLst/>
          </a:prstGeom>
        </p:spPr>
      </p:pic>
    </p:spTree>
    <p:extLst>
      <p:ext uri="{BB962C8B-B14F-4D97-AF65-F5344CB8AC3E}">
        <p14:creationId xmlns:p14="http://schemas.microsoft.com/office/powerpoint/2010/main" val="60456529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Divider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2AF448-ACBD-4F01-AEF3-2E839A345E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p:cNvSpPr>
            <a:spLocks noGrp="1"/>
          </p:cNvSpPr>
          <p:nvPr>
            <p:ph type="ctrTitle"/>
          </p:nvPr>
        </p:nvSpPr>
        <p:spPr>
          <a:xfrm>
            <a:off x="582057" y="4068000"/>
            <a:ext cx="7888076" cy="1430480"/>
          </a:xfrm>
        </p:spPr>
        <p:txBody>
          <a:bodyPr anchor="t"/>
          <a:lstStyle>
            <a:lvl1pPr algn="l">
              <a:lnSpc>
                <a:spcPct val="100000"/>
              </a:lnSpc>
              <a:defRPr sz="4800" b="1" cap="none"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82055" y="5684400"/>
            <a:ext cx="7888076" cy="648000"/>
          </a:xfrm>
        </p:spPr>
        <p:txBody>
          <a:bodyPr/>
          <a:lstStyle>
            <a:lvl1pPr marL="0" indent="0" algn="l">
              <a:lnSpc>
                <a:spcPct val="100000"/>
              </a:lnSpc>
              <a:spcAft>
                <a:spcPts val="0"/>
              </a:spcAft>
              <a:buNone/>
              <a:defRPr sz="1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2" name="Straight Connector 11">
            <a:extLst>
              <a:ext uri="{FF2B5EF4-FFF2-40B4-BE49-F238E27FC236}">
                <a16:creationId xmlns:a16="http://schemas.microsoft.com/office/drawing/2014/main" id="{64538DB9-713C-488A-B7F0-DAB8314A70D1}"/>
              </a:ext>
            </a:extLst>
          </p:cNvPr>
          <p:cNvCxnSpPr/>
          <p:nvPr userDrawn="1"/>
        </p:nvCxnSpPr>
        <p:spPr>
          <a:xfrm>
            <a:off x="575734" y="6405418"/>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9A97E3A6-DE46-42DB-A31C-FD745DDCBA14}"/>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bg1"/>
                </a:solidFill>
              </a:defRPr>
            </a:lvl1pPr>
          </a:lstStyle>
          <a:p>
            <a:fld id="{E8A74B61-50D3-3946-8366-1E447A2A8431}" type="slidenum">
              <a:rPr lang="en-US" smtClean="0"/>
              <a:pPr/>
              <a:t>‹#›</a:t>
            </a:fld>
            <a:endParaRPr lang="en-US" dirty="0"/>
          </a:p>
        </p:txBody>
      </p:sp>
      <p:pic>
        <p:nvPicPr>
          <p:cNvPr id="9" name="Picture 8" descr="A close up of a logo&#10;&#10;Description automatically generated">
            <a:extLst>
              <a:ext uri="{FF2B5EF4-FFF2-40B4-BE49-F238E27FC236}">
                <a16:creationId xmlns:a16="http://schemas.microsoft.com/office/drawing/2014/main" id="{6EACDF3E-6260-4E76-A2CC-E5199934127E}"/>
              </a:ext>
            </a:extLst>
          </p:cNvPr>
          <p:cNvPicPr>
            <a:picLocks noChangeAspect="1"/>
          </p:cNvPicPr>
          <p:nvPr userDrawn="1"/>
        </p:nvPicPr>
        <p:blipFill>
          <a:blip r:embed="rId3"/>
          <a:stretch>
            <a:fillRect/>
          </a:stretch>
        </p:blipFill>
        <p:spPr>
          <a:xfrm>
            <a:off x="576000" y="6454800"/>
            <a:ext cx="2328675" cy="298800"/>
          </a:xfrm>
          <a:prstGeom prst="rect">
            <a:avLst/>
          </a:prstGeom>
        </p:spPr>
      </p:pic>
    </p:spTree>
    <p:extLst>
      <p:ext uri="{BB962C8B-B14F-4D97-AF65-F5344CB8AC3E}">
        <p14:creationId xmlns:p14="http://schemas.microsoft.com/office/powerpoint/2010/main" val="121727185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Single Column">
    <p:spTree>
      <p:nvGrpSpPr>
        <p:cNvPr id="1" name=""/>
        <p:cNvGrpSpPr/>
        <p:nvPr/>
      </p:nvGrpSpPr>
      <p:grpSpPr>
        <a:xfrm>
          <a:off x="0" y="0"/>
          <a:ext cx="0" cy="0"/>
          <a:chOff x="0" y="0"/>
          <a:chExt cx="0" cy="0"/>
        </a:xfrm>
      </p:grpSpPr>
      <p:pic>
        <p:nvPicPr>
          <p:cNvPr id="4" name="Picture 3" descr="A picture containing clock&#10;&#10;Description automatically generated">
            <a:extLst>
              <a:ext uri="{FF2B5EF4-FFF2-40B4-BE49-F238E27FC236}">
                <a16:creationId xmlns:a16="http://schemas.microsoft.com/office/drawing/2014/main" id="{B9B0261C-D837-4C33-9A70-BF707CCA0138}"/>
              </a:ext>
            </a:extLst>
          </p:cNvPr>
          <p:cNvPicPr>
            <a:picLocks noChangeAspect="1"/>
          </p:cNvPicPr>
          <p:nvPr userDrawn="1"/>
        </p:nvPicPr>
        <p:blipFill>
          <a:blip r:embed="rId2"/>
          <a:stretch>
            <a:fillRect/>
          </a:stretch>
        </p:blipFill>
        <p:spPr>
          <a:xfrm>
            <a:off x="576001" y="6454800"/>
            <a:ext cx="2328673" cy="298800"/>
          </a:xfrm>
          <a:prstGeom prst="rect">
            <a:avLst/>
          </a:prstGeom>
        </p:spPr>
      </p:pic>
      <p:sp>
        <p:nvSpPr>
          <p:cNvPr id="5" name="Text Placeholder 4">
            <a:extLst>
              <a:ext uri="{FF2B5EF4-FFF2-40B4-BE49-F238E27FC236}">
                <a16:creationId xmlns:a16="http://schemas.microsoft.com/office/drawing/2014/main" id="{8157F351-6D8A-4649-BC57-85F24A012679}"/>
              </a:ext>
            </a:extLst>
          </p:cNvPr>
          <p:cNvSpPr>
            <a:spLocks noGrp="1"/>
          </p:cNvSpPr>
          <p:nvPr>
            <p:ph type="body" sz="quarter" idx="14"/>
          </p:nvPr>
        </p:nvSpPr>
        <p:spPr>
          <a:xfrm>
            <a:off x="575197" y="313200"/>
            <a:ext cx="11041067" cy="684000"/>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a:p>
            <a:pPr lvl="1"/>
            <a:r>
              <a:rPr lang="en-US"/>
              <a:t>Second level</a:t>
            </a:r>
          </a:p>
        </p:txBody>
      </p:sp>
      <p:sp>
        <p:nvSpPr>
          <p:cNvPr id="3" name="Content Placeholder 2"/>
          <p:cNvSpPr>
            <a:spLocks noGrp="1"/>
          </p:cNvSpPr>
          <p:nvPr>
            <p:ph idx="1"/>
          </p:nvPr>
        </p:nvSpPr>
        <p:spPr>
          <a:xfrm>
            <a:off x="575733" y="1234800"/>
            <a:ext cx="11040532" cy="4930056"/>
          </a:xfrm>
        </p:spPr>
        <p:txBody>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a:extLst>
              <a:ext uri="{FF2B5EF4-FFF2-40B4-BE49-F238E27FC236}">
                <a16:creationId xmlns:a16="http://schemas.microsoft.com/office/drawing/2014/main" id="{BEB0DE5A-C344-4BAC-8722-ED6064694F51}"/>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2EBC18-7749-44BC-8A96-07FDB000A7F3}"/>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E0B8FF69-AA07-4159-B516-55528A40B0A3}"/>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dirty="0"/>
          </a:p>
        </p:txBody>
      </p:sp>
    </p:spTree>
    <p:extLst>
      <p:ext uri="{BB962C8B-B14F-4D97-AF65-F5344CB8AC3E}">
        <p14:creationId xmlns:p14="http://schemas.microsoft.com/office/powerpoint/2010/main" val="49914875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22pt Single Column">
    <p:bg>
      <p:bgPr>
        <a:solidFill>
          <a:schemeClr val="accent2"/>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E58C3740-D81F-4499-86C1-03F0735DA043}"/>
              </a:ext>
            </a:extLst>
          </p:cNvPr>
          <p:cNvSpPr>
            <a:spLocks noGrp="1"/>
          </p:cNvSpPr>
          <p:nvPr>
            <p:ph type="body" sz="quarter" idx="14"/>
          </p:nvPr>
        </p:nvSpPr>
        <p:spPr>
          <a:xfrm>
            <a:off x="575197" y="313200"/>
            <a:ext cx="11036835" cy="684000"/>
          </a:xfrm>
        </p:spPr>
        <p:txBody>
          <a:bodyPr/>
          <a:lstStyle>
            <a:lvl1pPr marL="0" indent="0">
              <a:lnSpc>
                <a:spcPct val="100000"/>
              </a:lnSpc>
              <a:spcAft>
                <a:spcPts val="0"/>
              </a:spcAft>
              <a:buFont typeface="Arial" panose="020B0604020202020204" pitchFamily="34" charset="0"/>
              <a:buNone/>
              <a:defRPr sz="2200" b="1">
                <a:solidFill>
                  <a:schemeClr val="bg1"/>
                </a:solidFill>
              </a:defRPr>
            </a:lvl1pPr>
            <a:lvl2pPr marL="0" indent="0">
              <a:lnSpc>
                <a:spcPts val="23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p:txBody>
      </p:sp>
      <p:sp>
        <p:nvSpPr>
          <p:cNvPr id="3" name="Content Placeholder 2"/>
          <p:cNvSpPr>
            <a:spLocks noGrp="1"/>
          </p:cNvSpPr>
          <p:nvPr>
            <p:ph idx="1"/>
          </p:nvPr>
        </p:nvSpPr>
        <p:spPr>
          <a:xfrm>
            <a:off x="575733" y="1234800"/>
            <a:ext cx="8445115" cy="4930056"/>
          </a:xfrm>
        </p:spPr>
        <p:txBody>
          <a:bodyPr/>
          <a:lstStyle>
            <a:lvl1pPr>
              <a:lnSpc>
                <a:spcPct val="100000"/>
              </a:lnSpc>
              <a:spcAft>
                <a:spcPts val="1200"/>
              </a:spcAft>
              <a:defRPr sz="2200">
                <a:solidFill>
                  <a:schemeClr val="bg1"/>
                </a:solidFill>
              </a:defRPr>
            </a:lvl1pPr>
            <a:lvl2pPr>
              <a:lnSpc>
                <a:spcPct val="100000"/>
              </a:lnSpc>
              <a:spcAft>
                <a:spcPts val="1200"/>
              </a:spcAft>
              <a:defRPr sz="2200">
                <a:solidFill>
                  <a:schemeClr val="bg1"/>
                </a:solidFill>
              </a:defRPr>
            </a:lvl2pPr>
            <a:lvl3pPr>
              <a:lnSpc>
                <a:spcPct val="100000"/>
              </a:lnSpc>
              <a:spcAft>
                <a:spcPts val="1200"/>
              </a:spcAft>
              <a:defRPr sz="2200">
                <a:solidFill>
                  <a:schemeClr val="bg1"/>
                </a:solidFill>
              </a:defRPr>
            </a:lvl3pPr>
            <a:lvl4pPr>
              <a:lnSpc>
                <a:spcPct val="100000"/>
              </a:lnSpc>
              <a:spcAft>
                <a:spcPts val="1200"/>
              </a:spcAft>
              <a:defRPr sz="2200">
                <a:solidFill>
                  <a:schemeClr val="bg1"/>
                </a:solidFill>
              </a:defRPr>
            </a:lvl4pPr>
            <a:lvl5pPr>
              <a:lnSpc>
                <a:spcPct val="100000"/>
              </a:lnSpc>
              <a:spcAft>
                <a:spcPts val="1200"/>
              </a:spcAft>
              <a:defRPr sz="2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8">
            <a:extLst>
              <a:ext uri="{FF2B5EF4-FFF2-40B4-BE49-F238E27FC236}">
                <a16:creationId xmlns:a16="http://schemas.microsoft.com/office/drawing/2014/main" id="{332EBC18-7749-44BC-8A96-07FDB000A7F3}"/>
              </a:ext>
            </a:extLst>
          </p:cNvPr>
          <p:cNvCxnSpPr/>
          <p:nvPr userDrawn="1"/>
        </p:nvCxnSpPr>
        <p:spPr>
          <a:xfrm>
            <a:off x="575734" y="6405418"/>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79F0D83-3B5A-47A1-8143-16321664D343}"/>
              </a:ext>
            </a:extLst>
          </p:cNvPr>
          <p:cNvCxnSpPr/>
          <p:nvPr userDrawn="1"/>
        </p:nvCxnSpPr>
        <p:spPr>
          <a:xfrm>
            <a:off x="575734" y="1062181"/>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07240DD9-58C3-4AB4-AF9C-FDAB7DF77ADB}"/>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bg1"/>
                </a:solidFill>
              </a:defRPr>
            </a:lvl1pPr>
          </a:lstStyle>
          <a:p>
            <a:fld id="{E8A74B61-50D3-3946-8366-1E447A2A8431}" type="slidenum">
              <a:rPr lang="en-US" smtClean="0"/>
              <a:pPr/>
              <a:t>‹#›</a:t>
            </a:fld>
            <a:endParaRPr lang="en-US" dirty="0"/>
          </a:p>
        </p:txBody>
      </p:sp>
      <p:pic>
        <p:nvPicPr>
          <p:cNvPr id="8" name="Picture 7" descr="A close up of a logo&#10;&#10;Description automatically generated">
            <a:extLst>
              <a:ext uri="{FF2B5EF4-FFF2-40B4-BE49-F238E27FC236}">
                <a16:creationId xmlns:a16="http://schemas.microsoft.com/office/drawing/2014/main" id="{FFE23570-849F-496C-BA26-53D6BCAA4978}"/>
              </a:ext>
            </a:extLst>
          </p:cNvPr>
          <p:cNvPicPr>
            <a:picLocks noChangeAspect="1"/>
          </p:cNvPicPr>
          <p:nvPr userDrawn="1"/>
        </p:nvPicPr>
        <p:blipFill>
          <a:blip r:embed="rId2"/>
          <a:stretch>
            <a:fillRect/>
          </a:stretch>
        </p:blipFill>
        <p:spPr>
          <a:xfrm>
            <a:off x="576000" y="6454800"/>
            <a:ext cx="2328675" cy="298800"/>
          </a:xfrm>
          <a:prstGeom prst="rect">
            <a:avLst/>
          </a:prstGeom>
        </p:spPr>
      </p:pic>
    </p:spTree>
    <p:extLst>
      <p:ext uri="{BB962C8B-B14F-4D97-AF65-F5344CB8AC3E}">
        <p14:creationId xmlns:p14="http://schemas.microsoft.com/office/powerpoint/2010/main" val="337690445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s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5733" y="313201"/>
            <a:ext cx="11036299" cy="529555"/>
          </a:xfrm>
        </p:spPr>
        <p:txBody>
          <a:bodyPr/>
          <a:lstStyle>
            <a:lvl1pPr>
              <a:defRPr cap="none" baseline="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75733" y="1234800"/>
            <a:ext cx="11040532" cy="4930056"/>
          </a:xfrm>
        </p:spPr>
        <p:txBody>
          <a:bodyPr numCol="2" spcCol="288000"/>
          <a:lstStyle>
            <a:lvl1pPr marL="270000" indent="0">
              <a:lnSpc>
                <a:spcPct val="100000"/>
              </a:lnSpc>
              <a:spcAft>
                <a:spcPts val="600"/>
              </a:spcAft>
              <a:tabLst/>
              <a:defRPr sz="1400" b="1">
                <a:solidFill>
                  <a:schemeClr val="accent3"/>
                </a:solidFill>
              </a:defRPr>
            </a:lvl1pPr>
            <a:lvl2pPr marL="0" indent="0">
              <a:lnSpc>
                <a:spcPct val="100000"/>
              </a:lnSpc>
              <a:spcAft>
                <a:spcPts val="600"/>
              </a:spcAft>
              <a:buNone/>
              <a:tabLst>
                <a:tab pos="447675" algn="l"/>
              </a:tabLst>
              <a:defRPr sz="1400">
                <a:solidFill>
                  <a:schemeClr val="bg1"/>
                </a:solidFill>
              </a:defRPr>
            </a:lvl2pPr>
            <a:lvl3pPr marL="180000" indent="-216000">
              <a:lnSpc>
                <a:spcPts val="1440"/>
              </a:lnSpc>
              <a:spcAft>
                <a:spcPts val="600"/>
              </a:spcAft>
              <a:buFont typeface="Arial" panose="020B0604020202020204" pitchFamily="34" charset="0"/>
              <a:buChar char="•"/>
              <a:defRPr sz="1200">
                <a:solidFill>
                  <a:schemeClr val="bg1"/>
                </a:solidFill>
              </a:defRPr>
            </a:lvl3pPr>
            <a:lvl4pPr>
              <a:lnSpc>
                <a:spcPts val="1440"/>
              </a:lnSpc>
              <a:spcAft>
                <a:spcPts val="600"/>
              </a:spcAft>
              <a:defRPr sz="1200">
                <a:solidFill>
                  <a:schemeClr val="bg1"/>
                </a:solidFill>
              </a:defRPr>
            </a:lvl4pPr>
            <a:lvl5pPr>
              <a:lnSpc>
                <a:spcPts val="1440"/>
              </a:lnSpc>
              <a:spcAft>
                <a:spcPts val="600"/>
              </a:spcAft>
              <a:defRPr sz="1200">
                <a:solidFill>
                  <a:schemeClr val="bg1"/>
                </a:solidFill>
              </a:defRPr>
            </a:lvl5pPr>
          </a:lstStyle>
          <a:p>
            <a:pPr lvl="0"/>
            <a:r>
              <a:rPr lang="en-US"/>
              <a:t>Click to edit Master text styles</a:t>
            </a:r>
          </a:p>
          <a:p>
            <a:pPr lvl="1"/>
            <a:r>
              <a:rPr lang="en-US"/>
              <a:t>Second level</a:t>
            </a:r>
          </a:p>
        </p:txBody>
      </p:sp>
      <p:cxnSp>
        <p:nvCxnSpPr>
          <p:cNvPr id="18" name="Straight Connector 17">
            <a:extLst>
              <a:ext uri="{FF2B5EF4-FFF2-40B4-BE49-F238E27FC236}">
                <a16:creationId xmlns:a16="http://schemas.microsoft.com/office/drawing/2014/main" id="{BEB0DE5A-C344-4BAC-8722-ED6064694F51}"/>
              </a:ext>
            </a:extLst>
          </p:cNvPr>
          <p:cNvCxnSpPr/>
          <p:nvPr userDrawn="1"/>
        </p:nvCxnSpPr>
        <p:spPr>
          <a:xfrm>
            <a:off x="575734" y="1062181"/>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2EBC18-7749-44BC-8A96-07FDB000A7F3}"/>
              </a:ext>
            </a:extLst>
          </p:cNvPr>
          <p:cNvCxnSpPr/>
          <p:nvPr userDrawn="1"/>
        </p:nvCxnSpPr>
        <p:spPr>
          <a:xfrm>
            <a:off x="575734" y="6405418"/>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50207427-9951-4F2D-8CFB-2E70102F5879}"/>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bg1"/>
                </a:solidFill>
              </a:defRPr>
            </a:lvl1pPr>
          </a:lstStyle>
          <a:p>
            <a:fld id="{E8A74B61-50D3-3946-8366-1E447A2A8431}" type="slidenum">
              <a:rPr lang="en-US" smtClean="0"/>
              <a:pPr/>
              <a:t>‹#›</a:t>
            </a:fld>
            <a:endParaRPr lang="en-US" dirty="0"/>
          </a:p>
        </p:txBody>
      </p:sp>
      <p:pic>
        <p:nvPicPr>
          <p:cNvPr id="8" name="Picture 7" descr="A close up of a logo&#10;&#10;Description automatically generated">
            <a:extLst>
              <a:ext uri="{FF2B5EF4-FFF2-40B4-BE49-F238E27FC236}">
                <a16:creationId xmlns:a16="http://schemas.microsoft.com/office/drawing/2014/main" id="{2B03C589-A841-4671-B3A0-24C6C2C5970C}"/>
              </a:ext>
            </a:extLst>
          </p:cNvPr>
          <p:cNvPicPr>
            <a:picLocks noChangeAspect="1"/>
          </p:cNvPicPr>
          <p:nvPr userDrawn="1"/>
        </p:nvPicPr>
        <p:blipFill>
          <a:blip r:embed="rId2"/>
          <a:stretch>
            <a:fillRect/>
          </a:stretch>
        </p:blipFill>
        <p:spPr>
          <a:xfrm>
            <a:off x="576000" y="6454800"/>
            <a:ext cx="2328675" cy="298800"/>
          </a:xfrm>
          <a:prstGeom prst="rect">
            <a:avLst/>
          </a:prstGeom>
        </p:spPr>
      </p:pic>
    </p:spTree>
    <p:extLst>
      <p:ext uri="{BB962C8B-B14F-4D97-AF65-F5344CB8AC3E}">
        <p14:creationId xmlns:p14="http://schemas.microsoft.com/office/powerpoint/2010/main" val="307414979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75733" y="1234800"/>
            <a:ext cx="11040532" cy="4930056"/>
          </a:xfrm>
        </p:spPr>
        <p:txBody>
          <a:bodyPr numCol="2" spcCol="288000" rtlCol="0"/>
          <a:lstStyle>
            <a:lvl1pPr>
              <a:spcAft>
                <a:spcPts val="1000"/>
              </a:spcAft>
              <a:defRPr/>
            </a:lvl1pPr>
            <a:lvl2pPr marL="179388" indent="-179388">
              <a:spcAft>
                <a:spcPts val="1000"/>
              </a:spcAft>
              <a:defRPr/>
            </a:lvl2pPr>
            <a:lvl3pPr>
              <a:spcAft>
                <a:spcPts val="1000"/>
              </a:spcAft>
              <a:defRPr/>
            </a:lvl3pPr>
            <a:lvl4pPr>
              <a:spcAft>
                <a:spcPts val="1000"/>
              </a:spcAft>
              <a:defRPr/>
            </a:lvl4pPr>
            <a:lvl5pPr>
              <a:spcAft>
                <a:spcPts val="10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a:extLst>
              <a:ext uri="{FF2B5EF4-FFF2-40B4-BE49-F238E27FC236}">
                <a16:creationId xmlns:a16="http://schemas.microsoft.com/office/drawing/2014/main" id="{FD6E512F-17E5-411B-AD21-A17ACDD08764}"/>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4205E4C-6184-4E72-BC76-9A3CEFED65C5}"/>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1A2947BA-DEEB-4260-AAFB-8E78E2D7E7CF}"/>
              </a:ext>
            </a:extLst>
          </p:cNvPr>
          <p:cNvSpPr>
            <a:spLocks noGrp="1"/>
          </p:cNvSpPr>
          <p:nvPr>
            <p:ph type="body" sz="quarter" idx="14"/>
          </p:nvPr>
        </p:nvSpPr>
        <p:spPr>
          <a:xfrm>
            <a:off x="575197" y="313200"/>
            <a:ext cx="11036835" cy="684000"/>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a:p>
            <a:pPr lvl="1"/>
            <a:r>
              <a:rPr lang="en-US"/>
              <a:t>Second level</a:t>
            </a:r>
          </a:p>
        </p:txBody>
      </p:sp>
      <p:sp>
        <p:nvSpPr>
          <p:cNvPr id="15" name="Slide Number Placeholder 5">
            <a:extLst>
              <a:ext uri="{FF2B5EF4-FFF2-40B4-BE49-F238E27FC236}">
                <a16:creationId xmlns:a16="http://schemas.microsoft.com/office/drawing/2014/main" id="{FCA269C4-1D23-44B5-9EEB-A9FF77C0D484}"/>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dirty="0"/>
          </a:p>
        </p:txBody>
      </p:sp>
      <p:pic>
        <p:nvPicPr>
          <p:cNvPr id="9" name="Picture 8" descr="A picture containing clock&#10;&#10;Description automatically generated">
            <a:extLst>
              <a:ext uri="{FF2B5EF4-FFF2-40B4-BE49-F238E27FC236}">
                <a16:creationId xmlns:a16="http://schemas.microsoft.com/office/drawing/2014/main" id="{82EAF4C1-B800-4FD6-A4CA-F1DF4DD3D797}"/>
              </a:ext>
            </a:extLst>
          </p:cNvPr>
          <p:cNvPicPr>
            <a:picLocks noChangeAspect="1"/>
          </p:cNvPicPr>
          <p:nvPr userDrawn="1"/>
        </p:nvPicPr>
        <p:blipFill>
          <a:blip r:embed="rId2"/>
          <a:stretch>
            <a:fillRect/>
          </a:stretch>
        </p:blipFill>
        <p:spPr>
          <a:xfrm>
            <a:off x="576001" y="6454800"/>
            <a:ext cx="2328673" cy="298800"/>
          </a:xfrm>
          <a:prstGeom prst="rect">
            <a:avLst/>
          </a:prstGeom>
        </p:spPr>
      </p:pic>
    </p:spTree>
    <p:extLst>
      <p:ext uri="{BB962C8B-B14F-4D97-AF65-F5344CB8AC3E}">
        <p14:creationId xmlns:p14="http://schemas.microsoft.com/office/powerpoint/2010/main" val="2758749600"/>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nd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75733" y="1234800"/>
            <a:ext cx="11040532" cy="4930056"/>
          </a:xfrm>
        </p:spPr>
        <p:txBody>
          <a:bodyPr numCol="2" spcCol="288000" rtlCol="0"/>
          <a:lstStyle>
            <a:lvl2pPr marL="179388" indent="-179388">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a:extLst>
              <a:ext uri="{FF2B5EF4-FFF2-40B4-BE49-F238E27FC236}">
                <a16:creationId xmlns:a16="http://schemas.microsoft.com/office/drawing/2014/main" id="{FD6E512F-17E5-411B-AD21-A17ACDD08764}"/>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11996A1-5439-4F67-8275-2118E1C9D61D}"/>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4D5E396D-BACB-4E6F-9FE7-DD529EC2BD8C}"/>
              </a:ext>
            </a:extLst>
          </p:cNvPr>
          <p:cNvSpPr>
            <a:spLocks noGrp="1"/>
          </p:cNvSpPr>
          <p:nvPr>
            <p:ph type="body" sz="quarter" idx="14"/>
          </p:nvPr>
        </p:nvSpPr>
        <p:spPr>
          <a:xfrm>
            <a:off x="575197" y="313200"/>
            <a:ext cx="11036835" cy="684000"/>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a:p>
            <a:pPr lvl="1"/>
            <a:r>
              <a:rPr lang="en-US"/>
              <a:t>Second level</a:t>
            </a:r>
          </a:p>
        </p:txBody>
      </p:sp>
      <p:sp>
        <p:nvSpPr>
          <p:cNvPr id="14" name="Slide Number Placeholder 5">
            <a:extLst>
              <a:ext uri="{FF2B5EF4-FFF2-40B4-BE49-F238E27FC236}">
                <a16:creationId xmlns:a16="http://schemas.microsoft.com/office/drawing/2014/main" id="{C4A8C64B-EDF3-47E5-9A99-19F475CE915E}"/>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dirty="0"/>
          </a:p>
        </p:txBody>
      </p:sp>
      <p:pic>
        <p:nvPicPr>
          <p:cNvPr id="9" name="Picture 8" descr="A picture containing clock&#10;&#10;Description automatically generated">
            <a:extLst>
              <a:ext uri="{FF2B5EF4-FFF2-40B4-BE49-F238E27FC236}">
                <a16:creationId xmlns:a16="http://schemas.microsoft.com/office/drawing/2014/main" id="{2D2E524C-5784-4604-9AD1-802DA953523F}"/>
              </a:ext>
            </a:extLst>
          </p:cNvPr>
          <p:cNvPicPr>
            <a:picLocks noChangeAspect="1"/>
          </p:cNvPicPr>
          <p:nvPr userDrawn="1"/>
        </p:nvPicPr>
        <p:blipFill>
          <a:blip r:embed="rId2"/>
          <a:stretch>
            <a:fillRect/>
          </a:stretch>
        </p:blipFill>
        <p:spPr>
          <a:xfrm>
            <a:off x="576001" y="6454800"/>
            <a:ext cx="2328673" cy="298800"/>
          </a:xfrm>
          <a:prstGeom prst="rect">
            <a:avLst/>
          </a:prstGeom>
        </p:spPr>
      </p:pic>
    </p:spTree>
    <p:extLst>
      <p:ext uri="{BB962C8B-B14F-4D97-AF65-F5344CB8AC3E}">
        <p14:creationId xmlns:p14="http://schemas.microsoft.com/office/powerpoint/2010/main" val="321818184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ingle and 2 Column">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3" y="1234800"/>
            <a:ext cx="3424099" cy="4930056"/>
          </a:xfrm>
        </p:spPr>
        <p:txBody>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a:xfrm>
            <a:off x="5147730" y="1234800"/>
            <a:ext cx="6468532" cy="4930056"/>
          </a:xfrm>
        </p:spPr>
        <p:txBody>
          <a:bodyPr numCol="2" spcCol="28800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a:extLst>
              <a:ext uri="{FF2B5EF4-FFF2-40B4-BE49-F238E27FC236}">
                <a16:creationId xmlns:a16="http://schemas.microsoft.com/office/drawing/2014/main" id="{3FA526A5-3A4C-48F8-B3E5-74E7301C7588}"/>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E2DE79-CB72-4FDC-8AF5-48BFE4B5E58C}"/>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71ABA89F-6967-4891-BBC9-B97467E2638C}"/>
              </a:ext>
            </a:extLst>
          </p:cNvPr>
          <p:cNvSpPr>
            <a:spLocks noGrp="1"/>
          </p:cNvSpPr>
          <p:nvPr>
            <p:ph type="body" sz="quarter" idx="15"/>
          </p:nvPr>
        </p:nvSpPr>
        <p:spPr>
          <a:xfrm>
            <a:off x="575198" y="313200"/>
            <a:ext cx="11041069" cy="684000"/>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a:p>
            <a:pPr lvl="1"/>
            <a:r>
              <a:rPr lang="en-US"/>
              <a:t>Second level</a:t>
            </a:r>
          </a:p>
        </p:txBody>
      </p:sp>
      <p:sp>
        <p:nvSpPr>
          <p:cNvPr id="15" name="Slide Number Placeholder 5">
            <a:extLst>
              <a:ext uri="{FF2B5EF4-FFF2-40B4-BE49-F238E27FC236}">
                <a16:creationId xmlns:a16="http://schemas.microsoft.com/office/drawing/2014/main" id="{E008D794-E52E-415D-A590-7A57C2F8C9A2}"/>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dirty="0"/>
          </a:p>
        </p:txBody>
      </p:sp>
      <p:pic>
        <p:nvPicPr>
          <p:cNvPr id="10" name="Picture 9" descr="A picture containing clock&#10;&#10;Description automatically generated">
            <a:extLst>
              <a:ext uri="{FF2B5EF4-FFF2-40B4-BE49-F238E27FC236}">
                <a16:creationId xmlns:a16="http://schemas.microsoft.com/office/drawing/2014/main" id="{1E302A8D-67C5-4883-8339-C82E25602A73}"/>
              </a:ext>
            </a:extLst>
          </p:cNvPr>
          <p:cNvPicPr>
            <a:picLocks noChangeAspect="1"/>
          </p:cNvPicPr>
          <p:nvPr userDrawn="1"/>
        </p:nvPicPr>
        <p:blipFill>
          <a:blip r:embed="rId2"/>
          <a:stretch>
            <a:fillRect/>
          </a:stretch>
        </p:blipFill>
        <p:spPr>
          <a:xfrm>
            <a:off x="576001" y="6454800"/>
            <a:ext cx="2328673" cy="298800"/>
          </a:xfrm>
          <a:prstGeom prst="rect">
            <a:avLst/>
          </a:prstGeom>
        </p:spPr>
      </p:pic>
    </p:spTree>
    <p:extLst>
      <p:ext uri="{BB962C8B-B14F-4D97-AF65-F5344CB8AC3E}">
        <p14:creationId xmlns:p14="http://schemas.microsoft.com/office/powerpoint/2010/main" val="306067550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2pt Single Colum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5733" y="415634"/>
            <a:ext cx="11040000" cy="324000"/>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75733" y="1246907"/>
            <a:ext cx="8445115" cy="4930056"/>
          </a:xfrm>
        </p:spPr>
        <p:txBody>
          <a:bodyPr/>
          <a:lstStyle>
            <a:lvl1pPr>
              <a:lnSpc>
                <a:spcPts val="2200"/>
              </a:lnSpc>
              <a:defRPr sz="2200">
                <a:solidFill>
                  <a:schemeClr val="bg1"/>
                </a:solidFill>
              </a:defRPr>
            </a:lvl1pPr>
            <a:lvl2pPr>
              <a:lnSpc>
                <a:spcPts val="2200"/>
              </a:lnSpc>
              <a:defRPr sz="2200">
                <a:solidFill>
                  <a:schemeClr val="bg1"/>
                </a:solidFill>
              </a:defRPr>
            </a:lvl2pPr>
            <a:lvl3pPr>
              <a:lnSpc>
                <a:spcPts val="2200"/>
              </a:lnSpc>
              <a:defRPr sz="2200">
                <a:solidFill>
                  <a:schemeClr val="bg1"/>
                </a:solidFill>
              </a:defRPr>
            </a:lvl3pPr>
            <a:lvl4pPr>
              <a:lnSpc>
                <a:spcPts val="2200"/>
              </a:lnSpc>
              <a:defRPr sz="2200">
                <a:solidFill>
                  <a:schemeClr val="bg1"/>
                </a:solidFill>
              </a:defRPr>
            </a:lvl4pPr>
            <a:lvl5pPr>
              <a:lnSpc>
                <a:spcPts val="2200"/>
              </a:lnSpc>
              <a:defRPr sz="2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18" name="Straight Connector 17">
            <a:extLst>
              <a:ext uri="{FF2B5EF4-FFF2-40B4-BE49-F238E27FC236}">
                <a16:creationId xmlns:a16="http://schemas.microsoft.com/office/drawing/2014/main" id="{BEB0DE5A-C344-4BAC-8722-ED6064694F51}"/>
              </a:ext>
            </a:extLst>
          </p:cNvPr>
          <p:cNvCxnSpPr/>
          <p:nvPr userDrawn="1"/>
        </p:nvCxnSpPr>
        <p:spPr>
          <a:xfrm>
            <a:off x="575734" y="1062181"/>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2EBC18-7749-44BC-8A96-07FDB000A7F3}"/>
              </a:ext>
            </a:extLst>
          </p:cNvPr>
          <p:cNvCxnSpPr/>
          <p:nvPr userDrawn="1"/>
        </p:nvCxnSpPr>
        <p:spPr>
          <a:xfrm>
            <a:off x="575734" y="6405418"/>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7948F723-5030-4FA2-A27A-AA4DB3D32972}"/>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bg1"/>
                </a:solidFill>
              </a:defRPr>
            </a:lvl1pPr>
          </a:lstStyle>
          <a:p>
            <a:r>
              <a:rPr lang="en-US" dirty="0"/>
              <a:t>Nursing Department Orientation | 2021 </a:t>
            </a:r>
          </a:p>
        </p:txBody>
      </p:sp>
      <p:sp>
        <p:nvSpPr>
          <p:cNvPr id="12" name="Slide Number Placeholder 5">
            <a:extLst>
              <a:ext uri="{FF2B5EF4-FFF2-40B4-BE49-F238E27FC236}">
                <a16:creationId xmlns:a16="http://schemas.microsoft.com/office/drawing/2014/main" id="{5B7B6655-7403-4C74-A251-EABF2635DCF1}"/>
              </a:ext>
            </a:extLst>
          </p:cNvPr>
          <p:cNvSpPr>
            <a:spLocks noGrp="1"/>
          </p:cNvSpPr>
          <p:nvPr>
            <p:ph type="sldNum" sz="quarter" idx="4"/>
          </p:nvPr>
        </p:nvSpPr>
        <p:spPr>
          <a:xfrm>
            <a:off x="5626100" y="6444001"/>
            <a:ext cx="977901" cy="237233"/>
          </a:xfrm>
          <a:prstGeom prst="rect">
            <a:avLst/>
          </a:prstGeom>
        </p:spPr>
        <p:txBody>
          <a:bodyPr vert="horz" lIns="0" tIns="0" rIns="0" bIns="0" rtlCol="0" anchor="t" anchorCtr="0">
            <a:noAutofit/>
          </a:bodyPr>
          <a:lstStyle>
            <a:lvl1pPr algn="ctr">
              <a:defRPr sz="1000">
                <a:solidFill>
                  <a:schemeClr val="bg1"/>
                </a:solidFill>
              </a:defRPr>
            </a:lvl1pPr>
          </a:lstStyle>
          <a:p>
            <a:fld id="{E8A74B61-50D3-3946-8366-1E447A2A8431}" type="slidenum">
              <a:rPr lang="en-US" smtClean="0"/>
              <a:pPr/>
              <a:t>‹#›</a:t>
            </a:fld>
            <a:endParaRPr lang="en-US" dirty="0"/>
          </a:p>
        </p:txBody>
      </p:sp>
      <p:pic>
        <p:nvPicPr>
          <p:cNvPr id="10" name="Picture 9" descr="A close up of a logo&#10;&#10;Description automatically generated">
            <a:extLst>
              <a:ext uri="{FF2B5EF4-FFF2-40B4-BE49-F238E27FC236}">
                <a16:creationId xmlns:a16="http://schemas.microsoft.com/office/drawing/2014/main" id="{EB0A45E6-9DA1-4025-B402-7085ECF74199}"/>
              </a:ext>
            </a:extLst>
          </p:cNvPr>
          <p:cNvPicPr>
            <a:picLocks noChangeAspect="1"/>
          </p:cNvPicPr>
          <p:nvPr userDrawn="1"/>
        </p:nvPicPr>
        <p:blipFill>
          <a:blip r:embed="rId2"/>
          <a:stretch>
            <a:fillRect/>
          </a:stretch>
        </p:blipFill>
        <p:spPr>
          <a:xfrm>
            <a:off x="9583642" y="6433200"/>
            <a:ext cx="2032625" cy="360000"/>
          </a:xfrm>
          <a:prstGeom prst="rect">
            <a:avLst/>
          </a:prstGeom>
        </p:spPr>
      </p:pic>
    </p:spTree>
    <p:extLst>
      <p:ext uri="{BB962C8B-B14F-4D97-AF65-F5344CB8AC3E}">
        <p14:creationId xmlns:p14="http://schemas.microsoft.com/office/powerpoint/2010/main" val="1695026048"/>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with 2 tables">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4" y="1234800"/>
            <a:ext cx="3124645" cy="1929426"/>
          </a:xfrm>
        </p:spPr>
        <p:txBody>
          <a:bodyPr/>
          <a:lstStyle>
            <a:lvl1pPr>
              <a:spcAft>
                <a:spcPts val="0"/>
              </a:spcAft>
              <a:defRPr sz="1200" b="1"/>
            </a:lvl1pPr>
            <a:lvl2pPr marL="0" indent="0">
              <a:buNone/>
              <a:defRPr sz="1200" b="0"/>
            </a:lvl2pPr>
            <a:lvl3pPr marL="180000" indent="-216000">
              <a:buFont typeface="Arial" panose="020B0604020202020204" pitchFamily="34" charset="0"/>
              <a:buChar char="•"/>
              <a:defRPr sz="1200" b="0"/>
            </a:lvl3pPr>
            <a:lvl4pPr>
              <a:defRPr sz="1200" b="0"/>
            </a:lvl4pPr>
            <a:lvl5pPr>
              <a:defRPr sz="1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a:extLst>
              <a:ext uri="{FF2B5EF4-FFF2-40B4-BE49-F238E27FC236}">
                <a16:creationId xmlns:a16="http://schemas.microsoft.com/office/drawing/2014/main" id="{3FA526A5-3A4C-48F8-B3E5-74E7301C7588}"/>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409ADD2-C364-4BB6-B86F-CF9037B6D11C}"/>
              </a:ext>
            </a:extLst>
          </p:cNvPr>
          <p:cNvSpPr>
            <a:spLocks noGrp="1"/>
          </p:cNvSpPr>
          <p:nvPr>
            <p:ph idx="15"/>
          </p:nvPr>
        </p:nvSpPr>
        <p:spPr>
          <a:xfrm>
            <a:off x="575734" y="3560103"/>
            <a:ext cx="3124645" cy="1929426"/>
          </a:xfrm>
        </p:spPr>
        <p:txBody>
          <a:bodyPr/>
          <a:lstStyle>
            <a:lvl1pPr>
              <a:spcAft>
                <a:spcPts val="0"/>
              </a:spcAft>
              <a:defRPr sz="1200" b="1"/>
            </a:lvl1pPr>
            <a:lvl2pPr marL="0" indent="0">
              <a:buNone/>
              <a:defRPr sz="1200" b="0"/>
            </a:lvl2pPr>
            <a:lvl3pPr marL="180000" indent="-216000">
              <a:buFont typeface="Arial" panose="020B0604020202020204" pitchFamily="34" charset="0"/>
              <a:buChar char="•"/>
              <a:defRPr sz="1200" b="0"/>
            </a:lvl3pPr>
            <a:lvl4pPr>
              <a:defRPr sz="1200" b="0"/>
            </a:lvl4pPr>
            <a:lvl5pPr>
              <a:defRPr sz="1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able Placeholder 4">
            <a:extLst>
              <a:ext uri="{FF2B5EF4-FFF2-40B4-BE49-F238E27FC236}">
                <a16:creationId xmlns:a16="http://schemas.microsoft.com/office/drawing/2014/main" id="{A43A654E-F926-43AE-9D42-DF221FE71712}"/>
              </a:ext>
            </a:extLst>
          </p:cNvPr>
          <p:cNvSpPr>
            <a:spLocks noGrp="1"/>
          </p:cNvSpPr>
          <p:nvPr>
            <p:ph type="tbl" sz="quarter" idx="16"/>
          </p:nvPr>
        </p:nvSpPr>
        <p:spPr>
          <a:xfrm>
            <a:off x="3956051" y="1234801"/>
            <a:ext cx="7660216" cy="2058987"/>
          </a:xfrm>
        </p:spPr>
        <p:txBody>
          <a:bodyPr/>
          <a:lstStyle/>
          <a:p>
            <a:r>
              <a:rPr lang="en-US"/>
              <a:t>Click icon to add table</a:t>
            </a:r>
            <a:endParaRPr lang="en-GB"/>
          </a:p>
        </p:txBody>
      </p:sp>
      <p:sp>
        <p:nvSpPr>
          <p:cNvPr id="14" name="Table Placeholder 4">
            <a:extLst>
              <a:ext uri="{FF2B5EF4-FFF2-40B4-BE49-F238E27FC236}">
                <a16:creationId xmlns:a16="http://schemas.microsoft.com/office/drawing/2014/main" id="{9C702231-BA00-4144-98D6-18E6F2982666}"/>
              </a:ext>
            </a:extLst>
          </p:cNvPr>
          <p:cNvSpPr>
            <a:spLocks noGrp="1"/>
          </p:cNvSpPr>
          <p:nvPr>
            <p:ph type="tbl" sz="quarter" idx="17"/>
          </p:nvPr>
        </p:nvSpPr>
        <p:spPr>
          <a:xfrm>
            <a:off x="3955200" y="3593934"/>
            <a:ext cx="7660216" cy="2058987"/>
          </a:xfrm>
        </p:spPr>
        <p:txBody>
          <a:bodyPr/>
          <a:lstStyle/>
          <a:p>
            <a:r>
              <a:rPr lang="en-US"/>
              <a:t>Click icon to add table</a:t>
            </a:r>
            <a:endParaRPr lang="en-GB"/>
          </a:p>
        </p:txBody>
      </p:sp>
      <p:cxnSp>
        <p:nvCxnSpPr>
          <p:cNvPr id="18" name="Straight Connector 17">
            <a:extLst>
              <a:ext uri="{FF2B5EF4-FFF2-40B4-BE49-F238E27FC236}">
                <a16:creationId xmlns:a16="http://schemas.microsoft.com/office/drawing/2014/main" id="{2DDF77F2-0CA7-4DA8-AE18-3D66CE3B9CFA}"/>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4">
            <a:extLst>
              <a:ext uri="{FF2B5EF4-FFF2-40B4-BE49-F238E27FC236}">
                <a16:creationId xmlns:a16="http://schemas.microsoft.com/office/drawing/2014/main" id="{B142342A-2050-4AC7-BD2F-624CFBC0FD97}"/>
              </a:ext>
            </a:extLst>
          </p:cNvPr>
          <p:cNvSpPr>
            <a:spLocks noGrp="1"/>
          </p:cNvSpPr>
          <p:nvPr>
            <p:ph type="body" sz="quarter" idx="18"/>
          </p:nvPr>
        </p:nvSpPr>
        <p:spPr>
          <a:xfrm>
            <a:off x="575198" y="313200"/>
            <a:ext cx="11041069" cy="684000"/>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a:p>
            <a:pPr lvl="1"/>
            <a:r>
              <a:rPr lang="en-US"/>
              <a:t>Second level</a:t>
            </a:r>
          </a:p>
        </p:txBody>
      </p:sp>
      <p:sp>
        <p:nvSpPr>
          <p:cNvPr id="23" name="Slide Number Placeholder 5">
            <a:extLst>
              <a:ext uri="{FF2B5EF4-FFF2-40B4-BE49-F238E27FC236}">
                <a16:creationId xmlns:a16="http://schemas.microsoft.com/office/drawing/2014/main" id="{6C54B936-0E70-4559-B5DD-6DE558FF12E2}"/>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dirty="0"/>
          </a:p>
        </p:txBody>
      </p:sp>
      <p:pic>
        <p:nvPicPr>
          <p:cNvPr id="12" name="Picture 11" descr="A picture containing clock&#10;&#10;Description automatically generated">
            <a:extLst>
              <a:ext uri="{FF2B5EF4-FFF2-40B4-BE49-F238E27FC236}">
                <a16:creationId xmlns:a16="http://schemas.microsoft.com/office/drawing/2014/main" id="{00446866-D252-4904-AE48-E073414DF100}"/>
              </a:ext>
            </a:extLst>
          </p:cNvPr>
          <p:cNvPicPr>
            <a:picLocks noChangeAspect="1"/>
          </p:cNvPicPr>
          <p:nvPr userDrawn="1"/>
        </p:nvPicPr>
        <p:blipFill>
          <a:blip r:embed="rId2"/>
          <a:stretch>
            <a:fillRect/>
          </a:stretch>
        </p:blipFill>
        <p:spPr>
          <a:xfrm>
            <a:off x="576001" y="6454800"/>
            <a:ext cx="2328673" cy="298800"/>
          </a:xfrm>
          <a:prstGeom prst="rect">
            <a:avLst/>
          </a:prstGeom>
        </p:spPr>
      </p:pic>
    </p:spTree>
    <p:extLst>
      <p:ext uri="{BB962C8B-B14F-4D97-AF65-F5344CB8AC3E}">
        <p14:creationId xmlns:p14="http://schemas.microsoft.com/office/powerpoint/2010/main" val="2213409174"/>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with Graph">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3" y="1234800"/>
            <a:ext cx="11052740" cy="2158432"/>
          </a:xfrm>
        </p:spPr>
        <p:txBody>
          <a:bodyPr numCol="2" spcCol="288000"/>
          <a:lstStyle>
            <a:lvl1pPr>
              <a:spcAft>
                <a:spcPts val="1000"/>
              </a:spcAft>
              <a:defRPr sz="1400" b="0"/>
            </a:lvl1pPr>
            <a:lvl2pPr>
              <a:spcAft>
                <a:spcPts val="1000"/>
              </a:spcAft>
              <a:defRPr sz="1400" b="0"/>
            </a:lvl2pPr>
            <a:lvl3pPr>
              <a:spcAft>
                <a:spcPts val="1000"/>
              </a:spcAft>
              <a:defRPr sz="1400" b="0"/>
            </a:lvl3pPr>
            <a:lvl4pPr>
              <a:spcAft>
                <a:spcPts val="1000"/>
              </a:spcAft>
              <a:defRPr sz="1400" b="0"/>
            </a:lvl4pPr>
            <a:lvl5pPr>
              <a:spcAft>
                <a:spcPts val="1000"/>
              </a:spcAf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a:extLst>
              <a:ext uri="{FF2B5EF4-FFF2-40B4-BE49-F238E27FC236}">
                <a16:creationId xmlns:a16="http://schemas.microsoft.com/office/drawing/2014/main" id="{3FA526A5-3A4C-48F8-B3E5-74E7301C7588}"/>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8A9DD25-B80A-40A1-8EB9-F961D1FD199E}"/>
              </a:ext>
            </a:extLst>
          </p:cNvPr>
          <p:cNvSpPr>
            <a:spLocks noGrp="1"/>
          </p:cNvSpPr>
          <p:nvPr>
            <p:ph type="body" sz="quarter" idx="16"/>
          </p:nvPr>
        </p:nvSpPr>
        <p:spPr>
          <a:xfrm>
            <a:off x="886172" y="3960000"/>
            <a:ext cx="2782483" cy="1711476"/>
          </a:xfrm>
          <a:custGeom>
            <a:avLst/>
            <a:gdLst>
              <a:gd name="connsiteX0" fmla="*/ 0 w 1586204"/>
              <a:gd name="connsiteY0" fmla="*/ 794968 h 1589936"/>
              <a:gd name="connsiteX1" fmla="*/ 793102 w 1586204"/>
              <a:gd name="connsiteY1" fmla="*/ 0 h 1589936"/>
              <a:gd name="connsiteX2" fmla="*/ 1586204 w 1586204"/>
              <a:gd name="connsiteY2" fmla="*/ 794968 h 1589936"/>
              <a:gd name="connsiteX3" fmla="*/ 793102 w 1586204"/>
              <a:gd name="connsiteY3" fmla="*/ 1589936 h 1589936"/>
              <a:gd name="connsiteX4" fmla="*/ 0 w 1586204"/>
              <a:gd name="connsiteY4" fmla="*/ 794968 h 1589936"/>
              <a:gd name="connsiteX0" fmla="*/ 0 w 1683259"/>
              <a:gd name="connsiteY0" fmla="*/ 794968 h 1590215"/>
              <a:gd name="connsiteX1" fmla="*/ 793102 w 1683259"/>
              <a:gd name="connsiteY1" fmla="*/ 0 h 1590215"/>
              <a:gd name="connsiteX2" fmla="*/ 1586204 w 1683259"/>
              <a:gd name="connsiteY2" fmla="*/ 794968 h 1590215"/>
              <a:gd name="connsiteX3" fmla="*/ 1582472 w 1683259"/>
              <a:gd name="connsiteY3" fmla="*/ 884542 h 1590215"/>
              <a:gd name="connsiteX4" fmla="*/ 793102 w 1683259"/>
              <a:gd name="connsiteY4" fmla="*/ 1589936 h 1590215"/>
              <a:gd name="connsiteX5" fmla="*/ 0 w 1683259"/>
              <a:gd name="connsiteY5" fmla="*/ 794968 h 1590215"/>
              <a:gd name="connsiteX0" fmla="*/ 0 w 1918375"/>
              <a:gd name="connsiteY0" fmla="*/ 794968 h 1590210"/>
              <a:gd name="connsiteX1" fmla="*/ 793102 w 1918375"/>
              <a:gd name="connsiteY1" fmla="*/ 0 h 1590210"/>
              <a:gd name="connsiteX2" fmla="*/ 1586204 w 1918375"/>
              <a:gd name="connsiteY2" fmla="*/ 794968 h 1590210"/>
              <a:gd name="connsiteX3" fmla="*/ 1918374 w 1918375"/>
              <a:gd name="connsiteY3" fmla="*/ 832290 h 1590210"/>
              <a:gd name="connsiteX4" fmla="*/ 1582472 w 1918375"/>
              <a:gd name="connsiteY4" fmla="*/ 884542 h 1590210"/>
              <a:gd name="connsiteX5" fmla="*/ 793102 w 1918375"/>
              <a:gd name="connsiteY5" fmla="*/ 1589936 h 1590210"/>
              <a:gd name="connsiteX6" fmla="*/ 0 w 1918375"/>
              <a:gd name="connsiteY6" fmla="*/ 794968 h 1590210"/>
              <a:gd name="connsiteX0" fmla="*/ 0 w 1933304"/>
              <a:gd name="connsiteY0" fmla="*/ 794968 h 1590210"/>
              <a:gd name="connsiteX1" fmla="*/ 793102 w 1933304"/>
              <a:gd name="connsiteY1" fmla="*/ 0 h 1590210"/>
              <a:gd name="connsiteX2" fmla="*/ 1586204 w 1933304"/>
              <a:gd name="connsiteY2" fmla="*/ 794968 h 1590210"/>
              <a:gd name="connsiteX3" fmla="*/ 1933303 w 1933304"/>
              <a:gd name="connsiteY3" fmla="*/ 966651 h 1590210"/>
              <a:gd name="connsiteX4" fmla="*/ 1582472 w 1933304"/>
              <a:gd name="connsiteY4" fmla="*/ 884542 h 1590210"/>
              <a:gd name="connsiteX5" fmla="*/ 793102 w 1933304"/>
              <a:gd name="connsiteY5" fmla="*/ 1589936 h 1590210"/>
              <a:gd name="connsiteX6" fmla="*/ 0 w 1933304"/>
              <a:gd name="connsiteY6" fmla="*/ 794968 h 1590210"/>
              <a:gd name="connsiteX0" fmla="*/ 0 w 1933304"/>
              <a:gd name="connsiteY0" fmla="*/ 794968 h 1590210"/>
              <a:gd name="connsiteX1" fmla="*/ 793102 w 1933304"/>
              <a:gd name="connsiteY1" fmla="*/ 0 h 1590210"/>
              <a:gd name="connsiteX2" fmla="*/ 1586204 w 1933304"/>
              <a:gd name="connsiteY2" fmla="*/ 794968 h 1590210"/>
              <a:gd name="connsiteX3" fmla="*/ 1933303 w 1933304"/>
              <a:gd name="connsiteY3" fmla="*/ 966651 h 1590210"/>
              <a:gd name="connsiteX4" fmla="*/ 1582472 w 1933304"/>
              <a:gd name="connsiteY4" fmla="*/ 884542 h 1590210"/>
              <a:gd name="connsiteX5" fmla="*/ 793102 w 1933304"/>
              <a:gd name="connsiteY5" fmla="*/ 1589936 h 1590210"/>
              <a:gd name="connsiteX6" fmla="*/ 0 w 1933304"/>
              <a:gd name="connsiteY6" fmla="*/ 794968 h 1590210"/>
              <a:gd name="connsiteX0" fmla="*/ 0 w 1933304"/>
              <a:gd name="connsiteY0" fmla="*/ 794968 h 1590210"/>
              <a:gd name="connsiteX1" fmla="*/ 793102 w 1933304"/>
              <a:gd name="connsiteY1" fmla="*/ 0 h 1590210"/>
              <a:gd name="connsiteX2" fmla="*/ 1586204 w 1933304"/>
              <a:gd name="connsiteY2" fmla="*/ 794968 h 1590210"/>
              <a:gd name="connsiteX3" fmla="*/ 1933303 w 1933304"/>
              <a:gd name="connsiteY3" fmla="*/ 955454 h 1590210"/>
              <a:gd name="connsiteX4" fmla="*/ 1582472 w 1933304"/>
              <a:gd name="connsiteY4" fmla="*/ 884542 h 1590210"/>
              <a:gd name="connsiteX5" fmla="*/ 793102 w 1933304"/>
              <a:gd name="connsiteY5" fmla="*/ 1589936 h 1590210"/>
              <a:gd name="connsiteX6" fmla="*/ 0 w 1933304"/>
              <a:gd name="connsiteY6" fmla="*/ 794968 h 1590210"/>
              <a:gd name="connsiteX0" fmla="*/ 0 w 1948233"/>
              <a:gd name="connsiteY0" fmla="*/ 794968 h 1590210"/>
              <a:gd name="connsiteX1" fmla="*/ 793102 w 1948233"/>
              <a:gd name="connsiteY1" fmla="*/ 0 h 1590210"/>
              <a:gd name="connsiteX2" fmla="*/ 1586204 w 1948233"/>
              <a:gd name="connsiteY2" fmla="*/ 794968 h 1590210"/>
              <a:gd name="connsiteX3" fmla="*/ 1948232 w 1948233"/>
              <a:gd name="connsiteY3" fmla="*/ 947989 h 1590210"/>
              <a:gd name="connsiteX4" fmla="*/ 1582472 w 1948233"/>
              <a:gd name="connsiteY4" fmla="*/ 884542 h 1590210"/>
              <a:gd name="connsiteX5" fmla="*/ 793102 w 1948233"/>
              <a:gd name="connsiteY5" fmla="*/ 1589936 h 1590210"/>
              <a:gd name="connsiteX6" fmla="*/ 0 w 1948233"/>
              <a:gd name="connsiteY6" fmla="*/ 794968 h 1590210"/>
              <a:gd name="connsiteX0" fmla="*/ 0 w 1948233"/>
              <a:gd name="connsiteY0" fmla="*/ 794968 h 1590364"/>
              <a:gd name="connsiteX1" fmla="*/ 793102 w 1948233"/>
              <a:gd name="connsiteY1" fmla="*/ 0 h 1590364"/>
              <a:gd name="connsiteX2" fmla="*/ 1586204 w 1948233"/>
              <a:gd name="connsiteY2" fmla="*/ 794968 h 1590364"/>
              <a:gd name="connsiteX3" fmla="*/ 1948232 w 1948233"/>
              <a:gd name="connsiteY3" fmla="*/ 947989 h 1590364"/>
              <a:gd name="connsiteX4" fmla="*/ 1582472 w 1948233"/>
              <a:gd name="connsiteY4" fmla="*/ 884542 h 1590364"/>
              <a:gd name="connsiteX5" fmla="*/ 793102 w 1948233"/>
              <a:gd name="connsiteY5" fmla="*/ 1589936 h 1590364"/>
              <a:gd name="connsiteX6" fmla="*/ 0 w 1948233"/>
              <a:gd name="connsiteY6" fmla="*/ 794968 h 1590364"/>
              <a:gd name="connsiteX0" fmla="*/ 0 w 1948233"/>
              <a:gd name="connsiteY0" fmla="*/ 794968 h 1589964"/>
              <a:gd name="connsiteX1" fmla="*/ 793102 w 1948233"/>
              <a:gd name="connsiteY1" fmla="*/ 0 h 1589964"/>
              <a:gd name="connsiteX2" fmla="*/ 1586204 w 1948233"/>
              <a:gd name="connsiteY2" fmla="*/ 794968 h 1589964"/>
              <a:gd name="connsiteX3" fmla="*/ 1948232 w 1948233"/>
              <a:gd name="connsiteY3" fmla="*/ 947989 h 1589964"/>
              <a:gd name="connsiteX4" fmla="*/ 1582472 w 1948233"/>
              <a:gd name="connsiteY4" fmla="*/ 884542 h 1589964"/>
              <a:gd name="connsiteX5" fmla="*/ 793102 w 1948233"/>
              <a:gd name="connsiteY5" fmla="*/ 1589936 h 1589964"/>
              <a:gd name="connsiteX6" fmla="*/ 0 w 1948233"/>
              <a:gd name="connsiteY6" fmla="*/ 794968 h 1589964"/>
              <a:gd name="connsiteX0" fmla="*/ 0 w 1948233"/>
              <a:gd name="connsiteY0" fmla="*/ 794968 h 1589966"/>
              <a:gd name="connsiteX1" fmla="*/ 793102 w 1948233"/>
              <a:gd name="connsiteY1" fmla="*/ 0 h 1589966"/>
              <a:gd name="connsiteX2" fmla="*/ 1586204 w 1948233"/>
              <a:gd name="connsiteY2" fmla="*/ 794968 h 1589966"/>
              <a:gd name="connsiteX3" fmla="*/ 1948232 w 1948233"/>
              <a:gd name="connsiteY3" fmla="*/ 947989 h 1589966"/>
              <a:gd name="connsiteX4" fmla="*/ 1582472 w 1948233"/>
              <a:gd name="connsiteY4" fmla="*/ 884542 h 1589966"/>
              <a:gd name="connsiteX5" fmla="*/ 793102 w 1948233"/>
              <a:gd name="connsiteY5" fmla="*/ 1589936 h 1589966"/>
              <a:gd name="connsiteX6" fmla="*/ 0 w 1948233"/>
              <a:gd name="connsiteY6" fmla="*/ 794968 h 1589966"/>
              <a:gd name="connsiteX0" fmla="*/ 0 w 1948233"/>
              <a:gd name="connsiteY0" fmla="*/ 794968 h 1589966"/>
              <a:gd name="connsiteX1" fmla="*/ 793102 w 1948233"/>
              <a:gd name="connsiteY1" fmla="*/ 0 h 1589966"/>
              <a:gd name="connsiteX2" fmla="*/ 1586204 w 1948233"/>
              <a:gd name="connsiteY2" fmla="*/ 794968 h 1589966"/>
              <a:gd name="connsiteX3" fmla="*/ 1948232 w 1948233"/>
              <a:gd name="connsiteY3" fmla="*/ 947989 h 1589966"/>
              <a:gd name="connsiteX4" fmla="*/ 1582472 w 1948233"/>
              <a:gd name="connsiteY4" fmla="*/ 884542 h 1589966"/>
              <a:gd name="connsiteX5" fmla="*/ 793102 w 1948233"/>
              <a:gd name="connsiteY5" fmla="*/ 1589936 h 1589966"/>
              <a:gd name="connsiteX6" fmla="*/ 0 w 1948233"/>
              <a:gd name="connsiteY6" fmla="*/ 794968 h 1589966"/>
              <a:gd name="connsiteX0" fmla="*/ 0 w 1948234"/>
              <a:gd name="connsiteY0" fmla="*/ 794968 h 1589966"/>
              <a:gd name="connsiteX1" fmla="*/ 793102 w 1948234"/>
              <a:gd name="connsiteY1" fmla="*/ 0 h 1589966"/>
              <a:gd name="connsiteX2" fmla="*/ 1586204 w 1948234"/>
              <a:gd name="connsiteY2" fmla="*/ 794968 h 1589966"/>
              <a:gd name="connsiteX3" fmla="*/ 1948232 w 1948234"/>
              <a:gd name="connsiteY3" fmla="*/ 947989 h 1589966"/>
              <a:gd name="connsiteX4" fmla="*/ 1582472 w 1948234"/>
              <a:gd name="connsiteY4" fmla="*/ 884542 h 1589966"/>
              <a:gd name="connsiteX5" fmla="*/ 793102 w 1948234"/>
              <a:gd name="connsiteY5" fmla="*/ 1589936 h 1589966"/>
              <a:gd name="connsiteX6" fmla="*/ 0 w 1948234"/>
              <a:gd name="connsiteY6" fmla="*/ 794968 h 1589966"/>
              <a:gd name="connsiteX0" fmla="*/ 0 w 1948234"/>
              <a:gd name="connsiteY0" fmla="*/ 794968 h 1589966"/>
              <a:gd name="connsiteX1" fmla="*/ 793102 w 1948234"/>
              <a:gd name="connsiteY1" fmla="*/ 0 h 1589966"/>
              <a:gd name="connsiteX2" fmla="*/ 1586204 w 1948234"/>
              <a:gd name="connsiteY2" fmla="*/ 794968 h 1589966"/>
              <a:gd name="connsiteX3" fmla="*/ 1948232 w 1948234"/>
              <a:gd name="connsiteY3" fmla="*/ 947989 h 1589966"/>
              <a:gd name="connsiteX4" fmla="*/ 1582472 w 1948234"/>
              <a:gd name="connsiteY4" fmla="*/ 884542 h 1589966"/>
              <a:gd name="connsiteX5" fmla="*/ 793102 w 1948234"/>
              <a:gd name="connsiteY5" fmla="*/ 1589936 h 1589966"/>
              <a:gd name="connsiteX6" fmla="*/ 0 w 1948234"/>
              <a:gd name="connsiteY6"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948232 w 1956577"/>
              <a:gd name="connsiteY3" fmla="*/ 947989 h 1589966"/>
              <a:gd name="connsiteX4" fmla="*/ 1731760 w 1956577"/>
              <a:gd name="connsiteY4" fmla="*/ 1093547 h 1589966"/>
              <a:gd name="connsiteX5" fmla="*/ 1582472 w 1956577"/>
              <a:gd name="connsiteY5" fmla="*/ 884542 h 1589966"/>
              <a:gd name="connsiteX6" fmla="*/ 793102 w 1956577"/>
              <a:gd name="connsiteY6" fmla="*/ 1589936 h 1589966"/>
              <a:gd name="connsiteX7" fmla="*/ 0 w 1956577"/>
              <a:gd name="connsiteY7"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735492 w 1956577"/>
              <a:gd name="connsiteY3" fmla="*/ 615820 h 1589966"/>
              <a:gd name="connsiteX4" fmla="*/ 1948232 w 1956577"/>
              <a:gd name="connsiteY4" fmla="*/ 947989 h 1589966"/>
              <a:gd name="connsiteX5" fmla="*/ 1731760 w 1956577"/>
              <a:gd name="connsiteY5" fmla="*/ 1093547 h 1589966"/>
              <a:gd name="connsiteX6" fmla="*/ 1582472 w 1956577"/>
              <a:gd name="connsiteY6" fmla="*/ 884542 h 1589966"/>
              <a:gd name="connsiteX7" fmla="*/ 793102 w 1956577"/>
              <a:gd name="connsiteY7" fmla="*/ 1589936 h 1589966"/>
              <a:gd name="connsiteX8" fmla="*/ 0 w 1956577"/>
              <a:gd name="connsiteY8"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675776 w 1956577"/>
              <a:gd name="connsiteY3" fmla="*/ 671804 h 1589966"/>
              <a:gd name="connsiteX4" fmla="*/ 1735492 w 1956577"/>
              <a:gd name="connsiteY4" fmla="*/ 615820 h 1589966"/>
              <a:gd name="connsiteX5" fmla="*/ 1948232 w 1956577"/>
              <a:gd name="connsiteY5" fmla="*/ 947989 h 1589966"/>
              <a:gd name="connsiteX6" fmla="*/ 1731760 w 1956577"/>
              <a:gd name="connsiteY6" fmla="*/ 1093547 h 1589966"/>
              <a:gd name="connsiteX7" fmla="*/ 1582472 w 1956577"/>
              <a:gd name="connsiteY7" fmla="*/ 884542 h 1589966"/>
              <a:gd name="connsiteX8" fmla="*/ 793102 w 1956577"/>
              <a:gd name="connsiteY8" fmla="*/ 1589936 h 1589966"/>
              <a:gd name="connsiteX9" fmla="*/ 0 w 1956577"/>
              <a:gd name="connsiteY9"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769082 w 1956577"/>
              <a:gd name="connsiteY3" fmla="*/ 768842 h 1589966"/>
              <a:gd name="connsiteX4" fmla="*/ 1675776 w 1956577"/>
              <a:gd name="connsiteY4" fmla="*/ 671804 h 1589966"/>
              <a:gd name="connsiteX5" fmla="*/ 1735492 w 1956577"/>
              <a:gd name="connsiteY5" fmla="*/ 615820 h 1589966"/>
              <a:gd name="connsiteX6" fmla="*/ 1948232 w 1956577"/>
              <a:gd name="connsiteY6" fmla="*/ 947989 h 1589966"/>
              <a:gd name="connsiteX7" fmla="*/ 1731760 w 1956577"/>
              <a:gd name="connsiteY7" fmla="*/ 1093547 h 1589966"/>
              <a:gd name="connsiteX8" fmla="*/ 1582472 w 1956577"/>
              <a:gd name="connsiteY8" fmla="*/ 884542 h 1589966"/>
              <a:gd name="connsiteX9" fmla="*/ 793102 w 1956577"/>
              <a:gd name="connsiteY9" fmla="*/ 1589936 h 1589966"/>
              <a:gd name="connsiteX10" fmla="*/ 0 w 1956577"/>
              <a:gd name="connsiteY10"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769082 w 1956577"/>
              <a:gd name="connsiteY3" fmla="*/ 768842 h 1589966"/>
              <a:gd name="connsiteX4" fmla="*/ 1675776 w 1956577"/>
              <a:gd name="connsiteY4" fmla="*/ 671804 h 1589966"/>
              <a:gd name="connsiteX5" fmla="*/ 1735492 w 1956577"/>
              <a:gd name="connsiteY5" fmla="*/ 615820 h 1589966"/>
              <a:gd name="connsiteX6" fmla="*/ 1948232 w 1956577"/>
              <a:gd name="connsiteY6" fmla="*/ 947989 h 1589966"/>
              <a:gd name="connsiteX7" fmla="*/ 1731760 w 1956577"/>
              <a:gd name="connsiteY7" fmla="*/ 1093547 h 1589966"/>
              <a:gd name="connsiteX8" fmla="*/ 1582472 w 1956577"/>
              <a:gd name="connsiteY8" fmla="*/ 884542 h 1589966"/>
              <a:gd name="connsiteX9" fmla="*/ 793102 w 1956577"/>
              <a:gd name="connsiteY9" fmla="*/ 1589936 h 1589966"/>
              <a:gd name="connsiteX10" fmla="*/ 0 w 1956577"/>
              <a:gd name="connsiteY10"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769082 w 1956577"/>
              <a:gd name="connsiteY3" fmla="*/ 768842 h 1589966"/>
              <a:gd name="connsiteX4" fmla="*/ 1675776 w 1956577"/>
              <a:gd name="connsiteY4" fmla="*/ 671804 h 1589966"/>
              <a:gd name="connsiteX5" fmla="*/ 1735492 w 1956577"/>
              <a:gd name="connsiteY5" fmla="*/ 615820 h 1589966"/>
              <a:gd name="connsiteX6" fmla="*/ 1948232 w 1956577"/>
              <a:gd name="connsiteY6" fmla="*/ 947989 h 1589966"/>
              <a:gd name="connsiteX7" fmla="*/ 1731760 w 1956577"/>
              <a:gd name="connsiteY7" fmla="*/ 1093547 h 1589966"/>
              <a:gd name="connsiteX8" fmla="*/ 1582472 w 1956577"/>
              <a:gd name="connsiteY8" fmla="*/ 884542 h 1589966"/>
              <a:gd name="connsiteX9" fmla="*/ 793102 w 1956577"/>
              <a:gd name="connsiteY9" fmla="*/ 1589936 h 1589966"/>
              <a:gd name="connsiteX10" fmla="*/ 0 w 1956577"/>
              <a:gd name="connsiteY10" fmla="*/ 794968 h 1589966"/>
              <a:gd name="connsiteX0" fmla="*/ 0 w 1956577"/>
              <a:gd name="connsiteY0" fmla="*/ 794997 h 1589995"/>
              <a:gd name="connsiteX1" fmla="*/ 793102 w 1956577"/>
              <a:gd name="connsiteY1" fmla="*/ 29 h 1589995"/>
              <a:gd name="connsiteX2" fmla="*/ 1586204 w 1956577"/>
              <a:gd name="connsiteY2" fmla="*/ 772604 h 1589995"/>
              <a:gd name="connsiteX3" fmla="*/ 1769082 w 1956577"/>
              <a:gd name="connsiteY3" fmla="*/ 768871 h 1589995"/>
              <a:gd name="connsiteX4" fmla="*/ 1675776 w 1956577"/>
              <a:gd name="connsiteY4" fmla="*/ 671833 h 1589995"/>
              <a:gd name="connsiteX5" fmla="*/ 1735492 w 1956577"/>
              <a:gd name="connsiteY5" fmla="*/ 615849 h 1589995"/>
              <a:gd name="connsiteX6" fmla="*/ 1948232 w 1956577"/>
              <a:gd name="connsiteY6" fmla="*/ 948018 h 1589995"/>
              <a:gd name="connsiteX7" fmla="*/ 1731760 w 1956577"/>
              <a:gd name="connsiteY7" fmla="*/ 1093576 h 1589995"/>
              <a:gd name="connsiteX8" fmla="*/ 1582472 w 1956577"/>
              <a:gd name="connsiteY8" fmla="*/ 884571 h 1589995"/>
              <a:gd name="connsiteX9" fmla="*/ 793102 w 1956577"/>
              <a:gd name="connsiteY9" fmla="*/ 1589965 h 1589995"/>
              <a:gd name="connsiteX10" fmla="*/ 0 w 1956577"/>
              <a:gd name="connsiteY10" fmla="*/ 794997 h 1589995"/>
              <a:gd name="connsiteX0" fmla="*/ 0 w 1956577"/>
              <a:gd name="connsiteY0" fmla="*/ 795081 h 1590079"/>
              <a:gd name="connsiteX1" fmla="*/ 793102 w 1956577"/>
              <a:gd name="connsiteY1" fmla="*/ 113 h 1590079"/>
              <a:gd name="connsiteX2" fmla="*/ 1586204 w 1956577"/>
              <a:gd name="connsiteY2" fmla="*/ 772688 h 1590079"/>
              <a:gd name="connsiteX3" fmla="*/ 1769082 w 1956577"/>
              <a:gd name="connsiteY3" fmla="*/ 768955 h 1590079"/>
              <a:gd name="connsiteX4" fmla="*/ 1675776 w 1956577"/>
              <a:gd name="connsiteY4" fmla="*/ 671917 h 1590079"/>
              <a:gd name="connsiteX5" fmla="*/ 1735492 w 1956577"/>
              <a:gd name="connsiteY5" fmla="*/ 615933 h 1590079"/>
              <a:gd name="connsiteX6" fmla="*/ 1948232 w 1956577"/>
              <a:gd name="connsiteY6" fmla="*/ 948102 h 1590079"/>
              <a:gd name="connsiteX7" fmla="*/ 1731760 w 1956577"/>
              <a:gd name="connsiteY7" fmla="*/ 1093660 h 1590079"/>
              <a:gd name="connsiteX8" fmla="*/ 1582472 w 1956577"/>
              <a:gd name="connsiteY8" fmla="*/ 884655 h 1590079"/>
              <a:gd name="connsiteX9" fmla="*/ 793102 w 1956577"/>
              <a:gd name="connsiteY9" fmla="*/ 1590049 h 1590079"/>
              <a:gd name="connsiteX10" fmla="*/ 0 w 1956577"/>
              <a:gd name="connsiteY10" fmla="*/ 795081 h 1590079"/>
              <a:gd name="connsiteX0" fmla="*/ 0 w 1956577"/>
              <a:gd name="connsiteY0" fmla="*/ 795081 h 1590079"/>
              <a:gd name="connsiteX1" fmla="*/ 793102 w 1956577"/>
              <a:gd name="connsiteY1" fmla="*/ 113 h 1590079"/>
              <a:gd name="connsiteX2" fmla="*/ 1586204 w 1956577"/>
              <a:gd name="connsiteY2" fmla="*/ 772688 h 1590079"/>
              <a:gd name="connsiteX3" fmla="*/ 1769082 w 1956577"/>
              <a:gd name="connsiteY3" fmla="*/ 768955 h 1590079"/>
              <a:gd name="connsiteX4" fmla="*/ 1675776 w 1956577"/>
              <a:gd name="connsiteY4" fmla="*/ 671917 h 1590079"/>
              <a:gd name="connsiteX5" fmla="*/ 1735492 w 1956577"/>
              <a:gd name="connsiteY5" fmla="*/ 615933 h 1590079"/>
              <a:gd name="connsiteX6" fmla="*/ 1948232 w 1956577"/>
              <a:gd name="connsiteY6" fmla="*/ 948102 h 1590079"/>
              <a:gd name="connsiteX7" fmla="*/ 1731760 w 1956577"/>
              <a:gd name="connsiteY7" fmla="*/ 1093660 h 1590079"/>
              <a:gd name="connsiteX8" fmla="*/ 1582472 w 1956577"/>
              <a:gd name="connsiteY8" fmla="*/ 884655 h 1590079"/>
              <a:gd name="connsiteX9" fmla="*/ 793102 w 1956577"/>
              <a:gd name="connsiteY9" fmla="*/ 1590049 h 1590079"/>
              <a:gd name="connsiteX10" fmla="*/ 0 w 1956577"/>
              <a:gd name="connsiteY10" fmla="*/ 795081 h 1590079"/>
              <a:gd name="connsiteX0" fmla="*/ 0 w 1956577"/>
              <a:gd name="connsiteY0" fmla="*/ 795081 h 1590079"/>
              <a:gd name="connsiteX1" fmla="*/ 793102 w 1956577"/>
              <a:gd name="connsiteY1" fmla="*/ 113 h 1590079"/>
              <a:gd name="connsiteX2" fmla="*/ 1586204 w 1956577"/>
              <a:gd name="connsiteY2" fmla="*/ 772688 h 1590079"/>
              <a:gd name="connsiteX3" fmla="*/ 1769082 w 1956577"/>
              <a:gd name="connsiteY3" fmla="*/ 768955 h 1590079"/>
              <a:gd name="connsiteX4" fmla="*/ 1675776 w 1956577"/>
              <a:gd name="connsiteY4" fmla="*/ 671917 h 1590079"/>
              <a:gd name="connsiteX5" fmla="*/ 1735492 w 1956577"/>
              <a:gd name="connsiteY5" fmla="*/ 615933 h 1590079"/>
              <a:gd name="connsiteX6" fmla="*/ 1948232 w 1956577"/>
              <a:gd name="connsiteY6" fmla="*/ 948102 h 1590079"/>
              <a:gd name="connsiteX7" fmla="*/ 1731760 w 1956577"/>
              <a:gd name="connsiteY7" fmla="*/ 1093660 h 1590079"/>
              <a:gd name="connsiteX8" fmla="*/ 1582472 w 1956577"/>
              <a:gd name="connsiteY8" fmla="*/ 884655 h 1590079"/>
              <a:gd name="connsiteX9" fmla="*/ 793102 w 1956577"/>
              <a:gd name="connsiteY9" fmla="*/ 1590049 h 1590079"/>
              <a:gd name="connsiteX10" fmla="*/ 0 w 1956577"/>
              <a:gd name="connsiteY10" fmla="*/ 795081 h 1590079"/>
              <a:gd name="connsiteX0" fmla="*/ 0 w 1956577"/>
              <a:gd name="connsiteY0" fmla="*/ 795081 h 1590079"/>
              <a:gd name="connsiteX1" fmla="*/ 793102 w 1956577"/>
              <a:gd name="connsiteY1" fmla="*/ 113 h 1590079"/>
              <a:gd name="connsiteX2" fmla="*/ 1586204 w 1956577"/>
              <a:gd name="connsiteY2" fmla="*/ 772688 h 1590079"/>
              <a:gd name="connsiteX3" fmla="*/ 1761708 w 1956577"/>
              <a:gd name="connsiteY3" fmla="*/ 766497 h 1590079"/>
              <a:gd name="connsiteX4" fmla="*/ 1675776 w 1956577"/>
              <a:gd name="connsiteY4" fmla="*/ 671917 h 1590079"/>
              <a:gd name="connsiteX5" fmla="*/ 1735492 w 1956577"/>
              <a:gd name="connsiteY5" fmla="*/ 615933 h 1590079"/>
              <a:gd name="connsiteX6" fmla="*/ 1948232 w 1956577"/>
              <a:gd name="connsiteY6" fmla="*/ 948102 h 1590079"/>
              <a:gd name="connsiteX7" fmla="*/ 1731760 w 1956577"/>
              <a:gd name="connsiteY7" fmla="*/ 1093660 h 1590079"/>
              <a:gd name="connsiteX8" fmla="*/ 1582472 w 1956577"/>
              <a:gd name="connsiteY8" fmla="*/ 884655 h 1590079"/>
              <a:gd name="connsiteX9" fmla="*/ 793102 w 1956577"/>
              <a:gd name="connsiteY9" fmla="*/ 1590049 h 1590079"/>
              <a:gd name="connsiteX10" fmla="*/ 0 w 1956577"/>
              <a:gd name="connsiteY10" fmla="*/ 795081 h 1590079"/>
              <a:gd name="connsiteX0" fmla="*/ 0 w 1956577"/>
              <a:gd name="connsiteY0" fmla="*/ 794978 h 1589976"/>
              <a:gd name="connsiteX1" fmla="*/ 793102 w 1956577"/>
              <a:gd name="connsiteY1" fmla="*/ 10 h 1589976"/>
              <a:gd name="connsiteX2" fmla="*/ 1596037 w 1956577"/>
              <a:gd name="connsiteY2" fmla="*/ 782417 h 1589976"/>
              <a:gd name="connsiteX3" fmla="*/ 1761708 w 1956577"/>
              <a:gd name="connsiteY3" fmla="*/ 766394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90974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90974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66175 w 1956577"/>
              <a:gd name="connsiteY4" fmla="*/ 674426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66175 w 1956577"/>
              <a:gd name="connsiteY4" fmla="*/ 674426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66175 w 1956577"/>
              <a:gd name="connsiteY4" fmla="*/ 674426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35933"/>
              <a:gd name="connsiteY0" fmla="*/ 794978 h 1589976"/>
              <a:gd name="connsiteX1" fmla="*/ 793102 w 1935933"/>
              <a:gd name="connsiteY1" fmla="*/ 10 h 1589976"/>
              <a:gd name="connsiteX2" fmla="*/ 1596037 w 1935933"/>
              <a:gd name="connsiteY2" fmla="*/ 782417 h 1589976"/>
              <a:gd name="connsiteX3" fmla="*/ 1759250 w 1935933"/>
              <a:gd name="connsiteY3" fmla="*/ 781141 h 1589976"/>
              <a:gd name="connsiteX4" fmla="*/ 1666175 w 1935933"/>
              <a:gd name="connsiteY4" fmla="*/ 674426 h 1589976"/>
              <a:gd name="connsiteX5" fmla="*/ 1735492 w 1935933"/>
              <a:gd name="connsiteY5" fmla="*/ 615830 h 1589976"/>
              <a:gd name="connsiteX6" fmla="*/ 1926801 w 1935933"/>
              <a:gd name="connsiteY6" fmla="*/ 831317 h 1589976"/>
              <a:gd name="connsiteX7" fmla="*/ 1731760 w 1935933"/>
              <a:gd name="connsiteY7" fmla="*/ 1093557 h 1589976"/>
              <a:gd name="connsiteX8" fmla="*/ 1582472 w 1935933"/>
              <a:gd name="connsiteY8" fmla="*/ 884552 h 1589976"/>
              <a:gd name="connsiteX9" fmla="*/ 793102 w 1935933"/>
              <a:gd name="connsiteY9" fmla="*/ 1589946 h 1589976"/>
              <a:gd name="connsiteX10" fmla="*/ 0 w 1935933"/>
              <a:gd name="connsiteY10" fmla="*/ 794978 h 1589976"/>
              <a:gd name="connsiteX0" fmla="*/ 0 w 1929209"/>
              <a:gd name="connsiteY0" fmla="*/ 794978 h 1589976"/>
              <a:gd name="connsiteX1" fmla="*/ 793102 w 1929209"/>
              <a:gd name="connsiteY1" fmla="*/ 10 h 1589976"/>
              <a:gd name="connsiteX2" fmla="*/ 1596037 w 1929209"/>
              <a:gd name="connsiteY2" fmla="*/ 782417 h 1589976"/>
              <a:gd name="connsiteX3" fmla="*/ 1759250 w 1929209"/>
              <a:gd name="connsiteY3" fmla="*/ 781141 h 1589976"/>
              <a:gd name="connsiteX4" fmla="*/ 1666175 w 1929209"/>
              <a:gd name="connsiteY4" fmla="*/ 674426 h 1589976"/>
              <a:gd name="connsiteX5" fmla="*/ 1735492 w 1929209"/>
              <a:gd name="connsiteY5" fmla="*/ 615830 h 1589976"/>
              <a:gd name="connsiteX6" fmla="*/ 1926801 w 1929209"/>
              <a:gd name="connsiteY6" fmla="*/ 831317 h 1589976"/>
              <a:gd name="connsiteX7" fmla="*/ 1731760 w 1929209"/>
              <a:gd name="connsiteY7" fmla="*/ 1093557 h 1589976"/>
              <a:gd name="connsiteX8" fmla="*/ 1582472 w 1929209"/>
              <a:gd name="connsiteY8" fmla="*/ 884552 h 1589976"/>
              <a:gd name="connsiteX9" fmla="*/ 793102 w 1929209"/>
              <a:gd name="connsiteY9" fmla="*/ 1589946 h 1589976"/>
              <a:gd name="connsiteX10" fmla="*/ 0 w 1929209"/>
              <a:gd name="connsiteY10" fmla="*/ 794978 h 1589976"/>
              <a:gd name="connsiteX0" fmla="*/ 0 w 1926801"/>
              <a:gd name="connsiteY0" fmla="*/ 794978 h 1589976"/>
              <a:gd name="connsiteX1" fmla="*/ 793102 w 1926801"/>
              <a:gd name="connsiteY1" fmla="*/ 10 h 1589976"/>
              <a:gd name="connsiteX2" fmla="*/ 1596037 w 1926801"/>
              <a:gd name="connsiteY2" fmla="*/ 782417 h 1589976"/>
              <a:gd name="connsiteX3" fmla="*/ 1759250 w 1926801"/>
              <a:gd name="connsiteY3" fmla="*/ 781141 h 1589976"/>
              <a:gd name="connsiteX4" fmla="*/ 1666175 w 1926801"/>
              <a:gd name="connsiteY4" fmla="*/ 674426 h 1589976"/>
              <a:gd name="connsiteX5" fmla="*/ 1735492 w 1926801"/>
              <a:gd name="connsiteY5" fmla="*/ 615830 h 1589976"/>
              <a:gd name="connsiteX6" fmla="*/ 1926801 w 1926801"/>
              <a:gd name="connsiteY6" fmla="*/ 831317 h 1589976"/>
              <a:gd name="connsiteX7" fmla="*/ 1731760 w 1926801"/>
              <a:gd name="connsiteY7" fmla="*/ 1093557 h 1589976"/>
              <a:gd name="connsiteX8" fmla="*/ 1582472 w 1926801"/>
              <a:gd name="connsiteY8" fmla="*/ 884552 h 1589976"/>
              <a:gd name="connsiteX9" fmla="*/ 793102 w 1926801"/>
              <a:gd name="connsiteY9" fmla="*/ 1589946 h 1589976"/>
              <a:gd name="connsiteX10" fmla="*/ 0 w 1926801"/>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31760 w 1938707"/>
              <a:gd name="connsiteY7" fmla="*/ 1093557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31760 w 1938707"/>
              <a:gd name="connsiteY7" fmla="*/ 1093557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31760 w 1938707"/>
              <a:gd name="connsiteY7" fmla="*/ 1093557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31760 w 1938707"/>
              <a:gd name="connsiteY7" fmla="*/ 1093557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26998 w 1938707"/>
              <a:gd name="connsiteY7" fmla="*/ 1029263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26998 w 1938707"/>
              <a:gd name="connsiteY7" fmla="*/ 1029263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26998 w 1938707"/>
              <a:gd name="connsiteY7" fmla="*/ 1029263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582472 w 1938707"/>
              <a:gd name="connsiteY9" fmla="*/ 884552 h 1589976"/>
              <a:gd name="connsiteX10" fmla="*/ 793102 w 1938707"/>
              <a:gd name="connsiteY10" fmla="*/ 1589946 h 1589976"/>
              <a:gd name="connsiteX11" fmla="*/ 0 w 1938707"/>
              <a:gd name="connsiteY11"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582472 w 1938707"/>
              <a:gd name="connsiteY9" fmla="*/ 884552 h 1589976"/>
              <a:gd name="connsiteX10" fmla="*/ 793102 w 1938707"/>
              <a:gd name="connsiteY10" fmla="*/ 1589946 h 1589976"/>
              <a:gd name="connsiteX11" fmla="*/ 0 w 1938707"/>
              <a:gd name="connsiteY11"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582472 w 1938707"/>
              <a:gd name="connsiteY9" fmla="*/ 884552 h 1589976"/>
              <a:gd name="connsiteX10" fmla="*/ 793102 w 1938707"/>
              <a:gd name="connsiteY10" fmla="*/ 1589946 h 1589976"/>
              <a:gd name="connsiteX11" fmla="*/ 0 w 1938707"/>
              <a:gd name="connsiteY11"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90265"/>
              <a:gd name="connsiteX1" fmla="*/ 793102 w 1938707"/>
              <a:gd name="connsiteY1" fmla="*/ 10 h 1590265"/>
              <a:gd name="connsiteX2" fmla="*/ 1596037 w 1938707"/>
              <a:gd name="connsiteY2" fmla="*/ 782417 h 1590265"/>
              <a:gd name="connsiteX3" fmla="*/ 1759250 w 1938707"/>
              <a:gd name="connsiteY3" fmla="*/ 781141 h 1590265"/>
              <a:gd name="connsiteX4" fmla="*/ 1666175 w 1938707"/>
              <a:gd name="connsiteY4" fmla="*/ 674426 h 1590265"/>
              <a:gd name="connsiteX5" fmla="*/ 1735492 w 1938707"/>
              <a:gd name="connsiteY5" fmla="*/ 615830 h 1590265"/>
              <a:gd name="connsiteX6" fmla="*/ 1938707 w 1938707"/>
              <a:gd name="connsiteY6" fmla="*/ 828936 h 1590265"/>
              <a:gd name="connsiteX7" fmla="*/ 1726998 w 1938707"/>
              <a:gd name="connsiteY7" fmla="*/ 1029263 h 1590265"/>
              <a:gd name="connsiteX8" fmla="*/ 1669070 w 1938707"/>
              <a:gd name="connsiteY8" fmla="*/ 970636 h 1590265"/>
              <a:gd name="connsiteX9" fmla="*/ 1764320 w 1938707"/>
              <a:gd name="connsiteY9" fmla="*/ 870624 h 1590265"/>
              <a:gd name="connsiteX10" fmla="*/ 1596760 w 1938707"/>
              <a:gd name="connsiteY10" fmla="*/ 870265 h 1590265"/>
              <a:gd name="connsiteX11" fmla="*/ 793102 w 1938707"/>
              <a:gd name="connsiteY11" fmla="*/ 1589946 h 1590265"/>
              <a:gd name="connsiteX12" fmla="*/ 0 w 1938707"/>
              <a:gd name="connsiteY12" fmla="*/ 794978 h 1590265"/>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35492 w 1938707"/>
              <a:gd name="connsiteY5" fmla="*/ 615830 h 1590287"/>
              <a:gd name="connsiteX6" fmla="*/ 1938707 w 1938707"/>
              <a:gd name="connsiteY6" fmla="*/ 828936 h 1590287"/>
              <a:gd name="connsiteX7" fmla="*/ 1726998 w 1938707"/>
              <a:gd name="connsiteY7" fmla="*/ 1029263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35492 w 1938707"/>
              <a:gd name="connsiteY5" fmla="*/ 615830 h 1590287"/>
              <a:gd name="connsiteX6" fmla="*/ 1938707 w 1938707"/>
              <a:gd name="connsiteY6" fmla="*/ 828936 h 1590287"/>
              <a:gd name="connsiteX7" fmla="*/ 1726998 w 1938707"/>
              <a:gd name="connsiteY7" fmla="*/ 1029263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35492 w 1938707"/>
              <a:gd name="connsiteY5" fmla="*/ 615830 h 1590287"/>
              <a:gd name="connsiteX6" fmla="*/ 1938707 w 1938707"/>
              <a:gd name="connsiteY6" fmla="*/ 828936 h 1590287"/>
              <a:gd name="connsiteX7" fmla="*/ 1726998 w 1938707"/>
              <a:gd name="connsiteY7" fmla="*/ 1029263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35492 w 1938707"/>
              <a:gd name="connsiteY5" fmla="*/ 615830 h 1590287"/>
              <a:gd name="connsiteX6" fmla="*/ 1938707 w 1938707"/>
              <a:gd name="connsiteY6" fmla="*/ 828936 h 1590287"/>
              <a:gd name="connsiteX7" fmla="*/ 1736523 w 1938707"/>
              <a:gd name="connsiteY7" fmla="*/ 1034026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28348 w 1938707"/>
              <a:gd name="connsiteY5" fmla="*/ 613449 h 1590287"/>
              <a:gd name="connsiteX6" fmla="*/ 1938707 w 1938707"/>
              <a:gd name="connsiteY6" fmla="*/ 828936 h 1590287"/>
              <a:gd name="connsiteX7" fmla="*/ 1736523 w 1938707"/>
              <a:gd name="connsiteY7" fmla="*/ 1034026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89971"/>
              <a:gd name="connsiteX1" fmla="*/ 793102 w 1938707"/>
              <a:gd name="connsiteY1" fmla="*/ 10 h 1589971"/>
              <a:gd name="connsiteX2" fmla="*/ 1596037 w 1938707"/>
              <a:gd name="connsiteY2" fmla="*/ 782417 h 1589971"/>
              <a:gd name="connsiteX3" fmla="*/ 1759250 w 1938707"/>
              <a:gd name="connsiteY3" fmla="*/ 781141 h 1589971"/>
              <a:gd name="connsiteX4" fmla="*/ 1666175 w 1938707"/>
              <a:gd name="connsiteY4" fmla="*/ 674426 h 1589971"/>
              <a:gd name="connsiteX5" fmla="*/ 1728348 w 1938707"/>
              <a:gd name="connsiteY5" fmla="*/ 613449 h 1589971"/>
              <a:gd name="connsiteX6" fmla="*/ 1938707 w 1938707"/>
              <a:gd name="connsiteY6" fmla="*/ 828936 h 1589971"/>
              <a:gd name="connsiteX7" fmla="*/ 1736523 w 1938707"/>
              <a:gd name="connsiteY7" fmla="*/ 1034026 h 1589971"/>
              <a:gd name="connsiteX8" fmla="*/ 1669070 w 1938707"/>
              <a:gd name="connsiteY8" fmla="*/ 970636 h 1589971"/>
              <a:gd name="connsiteX9" fmla="*/ 1764320 w 1938707"/>
              <a:gd name="connsiteY9" fmla="*/ 870624 h 1589971"/>
              <a:gd name="connsiteX10" fmla="*/ 1594378 w 1938707"/>
              <a:gd name="connsiteY10" fmla="*/ 872647 h 1589971"/>
              <a:gd name="connsiteX11" fmla="*/ 793102 w 1938707"/>
              <a:gd name="connsiteY11" fmla="*/ 1589946 h 1589971"/>
              <a:gd name="connsiteX12" fmla="*/ 0 w 1938707"/>
              <a:gd name="connsiteY12" fmla="*/ 794978 h 1589971"/>
              <a:gd name="connsiteX0" fmla="*/ 0 w 1938707"/>
              <a:gd name="connsiteY0" fmla="*/ 794978 h 1589971"/>
              <a:gd name="connsiteX1" fmla="*/ 793102 w 1938707"/>
              <a:gd name="connsiteY1" fmla="*/ 10 h 1589971"/>
              <a:gd name="connsiteX2" fmla="*/ 1596037 w 1938707"/>
              <a:gd name="connsiteY2" fmla="*/ 782417 h 1589971"/>
              <a:gd name="connsiteX3" fmla="*/ 1759250 w 1938707"/>
              <a:gd name="connsiteY3" fmla="*/ 781141 h 1589971"/>
              <a:gd name="connsiteX4" fmla="*/ 1666175 w 1938707"/>
              <a:gd name="connsiteY4" fmla="*/ 674426 h 1589971"/>
              <a:gd name="connsiteX5" fmla="*/ 1728348 w 1938707"/>
              <a:gd name="connsiteY5" fmla="*/ 613449 h 1589971"/>
              <a:gd name="connsiteX6" fmla="*/ 1938707 w 1938707"/>
              <a:gd name="connsiteY6" fmla="*/ 828936 h 1589971"/>
              <a:gd name="connsiteX7" fmla="*/ 1736523 w 1938707"/>
              <a:gd name="connsiteY7" fmla="*/ 1034026 h 1589971"/>
              <a:gd name="connsiteX8" fmla="*/ 1669070 w 1938707"/>
              <a:gd name="connsiteY8" fmla="*/ 970636 h 1589971"/>
              <a:gd name="connsiteX9" fmla="*/ 1764320 w 1938707"/>
              <a:gd name="connsiteY9" fmla="*/ 870624 h 1589971"/>
              <a:gd name="connsiteX10" fmla="*/ 1594378 w 1938707"/>
              <a:gd name="connsiteY10" fmla="*/ 872647 h 1589971"/>
              <a:gd name="connsiteX11" fmla="*/ 793102 w 1938707"/>
              <a:gd name="connsiteY11" fmla="*/ 1589946 h 1589971"/>
              <a:gd name="connsiteX12" fmla="*/ 0 w 1938707"/>
              <a:gd name="connsiteY12" fmla="*/ 794978 h 158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8707" h="1589971">
                <a:moveTo>
                  <a:pt x="0" y="794978"/>
                </a:moveTo>
                <a:cubicBezTo>
                  <a:pt x="0" y="355929"/>
                  <a:pt x="370577" y="2103"/>
                  <a:pt x="793102" y="10"/>
                </a:cubicBezTo>
                <a:cubicBezTo>
                  <a:pt x="1215627" y="-2083"/>
                  <a:pt x="1597592" y="348233"/>
                  <a:pt x="1596037" y="782417"/>
                </a:cubicBezTo>
                <a:cubicBezTo>
                  <a:pt x="1706448" y="783661"/>
                  <a:pt x="1692702" y="779547"/>
                  <a:pt x="1759250" y="781141"/>
                </a:cubicBezTo>
                <a:cubicBezTo>
                  <a:pt x="1693063" y="711452"/>
                  <a:pt x="1696173" y="717136"/>
                  <a:pt x="1666175" y="674426"/>
                </a:cubicBezTo>
                <a:cubicBezTo>
                  <a:pt x="1704695" y="642163"/>
                  <a:pt x="1689828" y="647816"/>
                  <a:pt x="1728348" y="613449"/>
                </a:cubicBezTo>
                <a:cubicBezTo>
                  <a:pt x="1783691" y="671260"/>
                  <a:pt x="1839765" y="730946"/>
                  <a:pt x="1938707" y="828936"/>
                </a:cubicBezTo>
                <a:cubicBezTo>
                  <a:pt x="1855227" y="906701"/>
                  <a:pt x="1804627" y="970781"/>
                  <a:pt x="1736523" y="1034026"/>
                </a:cubicBezTo>
                <a:cubicBezTo>
                  <a:pt x="1700712" y="1000890"/>
                  <a:pt x="1693158" y="994755"/>
                  <a:pt x="1669070" y="970636"/>
                </a:cubicBezTo>
                <a:cubicBezTo>
                  <a:pt x="1715772" y="927528"/>
                  <a:pt x="1723985" y="915928"/>
                  <a:pt x="1764320" y="870624"/>
                </a:cubicBezTo>
                <a:cubicBezTo>
                  <a:pt x="1680830" y="868183"/>
                  <a:pt x="1689572" y="871822"/>
                  <a:pt x="1594378" y="872647"/>
                </a:cubicBezTo>
                <a:cubicBezTo>
                  <a:pt x="1559855" y="1245250"/>
                  <a:pt x="1215351" y="1586416"/>
                  <a:pt x="793102" y="1589946"/>
                </a:cubicBezTo>
                <a:cubicBezTo>
                  <a:pt x="370853" y="1593476"/>
                  <a:pt x="0" y="1234027"/>
                  <a:pt x="0" y="794978"/>
                </a:cubicBezTo>
                <a:close/>
              </a:path>
            </a:pathLst>
          </a:custGeom>
          <a:solidFill>
            <a:schemeClr val="accent1"/>
          </a:solidFill>
          <a:ln>
            <a:noFill/>
          </a:ln>
        </p:spPr>
        <p:txBody>
          <a:bodyPr lIns="0" tIns="0" rIns="288000" anchor="ctr"/>
          <a:lstStyle>
            <a:lvl1pPr algn="ctr">
              <a:defRPr sz="1200" b="1" spc="-20" baseline="0">
                <a:solidFill>
                  <a:schemeClr val="bg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p:txBody>
      </p:sp>
      <p:sp>
        <p:nvSpPr>
          <p:cNvPr id="21" name="Text Placeholder 3">
            <a:extLst>
              <a:ext uri="{FF2B5EF4-FFF2-40B4-BE49-F238E27FC236}">
                <a16:creationId xmlns:a16="http://schemas.microsoft.com/office/drawing/2014/main" id="{EA41002F-42F2-4CBE-8A6D-0FED6772F965}"/>
              </a:ext>
            </a:extLst>
          </p:cNvPr>
          <p:cNvSpPr>
            <a:spLocks noGrp="1"/>
          </p:cNvSpPr>
          <p:nvPr>
            <p:ph type="body" sz="quarter" idx="17"/>
          </p:nvPr>
        </p:nvSpPr>
        <p:spPr>
          <a:xfrm>
            <a:off x="4008555" y="4072545"/>
            <a:ext cx="1950072" cy="1476417"/>
          </a:xfrm>
          <a:prstGeom prst="ellipse">
            <a:avLst/>
          </a:prstGeom>
          <a:ln w="244475">
            <a:solidFill>
              <a:schemeClr val="accent1"/>
            </a:solidFill>
          </a:ln>
        </p:spPr>
        <p:txBody>
          <a:bodyPr lIns="0" tIns="0" rIns="0" anchor="ctr"/>
          <a:lstStyle>
            <a:lvl1pPr algn="ctr">
              <a:defRPr sz="1200" b="0" spc="-40" baseline="0">
                <a:solidFill>
                  <a:schemeClr val="accent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p:txBody>
      </p:sp>
      <p:sp>
        <p:nvSpPr>
          <p:cNvPr id="22" name="Text Placeholder 3">
            <a:extLst>
              <a:ext uri="{FF2B5EF4-FFF2-40B4-BE49-F238E27FC236}">
                <a16:creationId xmlns:a16="http://schemas.microsoft.com/office/drawing/2014/main" id="{FAC84F53-B66E-46C2-9558-384F5986A47D}"/>
              </a:ext>
            </a:extLst>
          </p:cNvPr>
          <p:cNvSpPr>
            <a:spLocks noGrp="1"/>
          </p:cNvSpPr>
          <p:nvPr>
            <p:ph type="body" sz="quarter" idx="18"/>
          </p:nvPr>
        </p:nvSpPr>
        <p:spPr>
          <a:xfrm>
            <a:off x="6527045" y="4072545"/>
            <a:ext cx="1950072" cy="1476417"/>
          </a:xfrm>
          <a:prstGeom prst="ellipse">
            <a:avLst/>
          </a:prstGeom>
          <a:ln w="244475">
            <a:solidFill>
              <a:schemeClr val="accent2"/>
            </a:solidFill>
          </a:ln>
        </p:spPr>
        <p:txBody>
          <a:bodyPr lIns="0" tIns="0" rIns="0" anchor="ctr"/>
          <a:lstStyle>
            <a:lvl1pPr algn="ctr">
              <a:defRPr sz="1200" b="0" spc="-40" baseline="0">
                <a:solidFill>
                  <a:schemeClr val="accent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p:txBody>
      </p:sp>
      <p:sp>
        <p:nvSpPr>
          <p:cNvPr id="23" name="Text Placeholder 3">
            <a:extLst>
              <a:ext uri="{FF2B5EF4-FFF2-40B4-BE49-F238E27FC236}">
                <a16:creationId xmlns:a16="http://schemas.microsoft.com/office/drawing/2014/main" id="{32C24EEA-FB29-4CF6-BCCE-178372DAA768}"/>
              </a:ext>
            </a:extLst>
          </p:cNvPr>
          <p:cNvSpPr>
            <a:spLocks noGrp="1"/>
          </p:cNvSpPr>
          <p:nvPr>
            <p:ph type="body" sz="quarter" idx="19"/>
          </p:nvPr>
        </p:nvSpPr>
        <p:spPr>
          <a:xfrm>
            <a:off x="9045536" y="4072545"/>
            <a:ext cx="1950072" cy="1476417"/>
          </a:xfrm>
          <a:prstGeom prst="ellipse">
            <a:avLst/>
          </a:prstGeom>
          <a:ln w="244475">
            <a:solidFill>
              <a:schemeClr val="accent3"/>
            </a:solidFill>
          </a:ln>
        </p:spPr>
        <p:txBody>
          <a:bodyPr lIns="0" tIns="0" rIns="0" anchor="ctr"/>
          <a:lstStyle>
            <a:lvl1pPr algn="ctr">
              <a:defRPr sz="1200" b="0" spc="-40" baseline="0">
                <a:solidFill>
                  <a:schemeClr val="accent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p:txBody>
      </p:sp>
      <p:cxnSp>
        <p:nvCxnSpPr>
          <p:cNvPr id="18" name="Straight Connector 17">
            <a:extLst>
              <a:ext uri="{FF2B5EF4-FFF2-40B4-BE49-F238E27FC236}">
                <a16:creationId xmlns:a16="http://schemas.microsoft.com/office/drawing/2014/main" id="{BDF982DF-366D-43A8-895B-BE8FEC06843F}"/>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Text Placeholder 4">
            <a:extLst>
              <a:ext uri="{FF2B5EF4-FFF2-40B4-BE49-F238E27FC236}">
                <a16:creationId xmlns:a16="http://schemas.microsoft.com/office/drawing/2014/main" id="{034D1F61-0F4B-4F89-8921-A32DEDB17299}"/>
              </a:ext>
            </a:extLst>
          </p:cNvPr>
          <p:cNvSpPr>
            <a:spLocks noGrp="1"/>
          </p:cNvSpPr>
          <p:nvPr>
            <p:ph type="body" sz="quarter" idx="20"/>
          </p:nvPr>
        </p:nvSpPr>
        <p:spPr>
          <a:xfrm>
            <a:off x="575197" y="313200"/>
            <a:ext cx="11036835" cy="684000"/>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a:p>
            <a:pPr lvl="1"/>
            <a:r>
              <a:rPr lang="en-US"/>
              <a:t>Second level</a:t>
            </a:r>
          </a:p>
        </p:txBody>
      </p:sp>
      <p:sp>
        <p:nvSpPr>
          <p:cNvPr id="19" name="Slide Number Placeholder 5">
            <a:extLst>
              <a:ext uri="{FF2B5EF4-FFF2-40B4-BE49-F238E27FC236}">
                <a16:creationId xmlns:a16="http://schemas.microsoft.com/office/drawing/2014/main" id="{C1D7B394-5C8B-448E-8211-388536ABC30E}"/>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dirty="0"/>
          </a:p>
        </p:txBody>
      </p:sp>
      <p:pic>
        <p:nvPicPr>
          <p:cNvPr id="12" name="Picture 11" descr="A picture containing clock&#10;&#10;Description automatically generated">
            <a:extLst>
              <a:ext uri="{FF2B5EF4-FFF2-40B4-BE49-F238E27FC236}">
                <a16:creationId xmlns:a16="http://schemas.microsoft.com/office/drawing/2014/main" id="{AAC18B33-FA5A-4CE9-B921-B85896C72AFD}"/>
              </a:ext>
            </a:extLst>
          </p:cNvPr>
          <p:cNvPicPr>
            <a:picLocks noChangeAspect="1"/>
          </p:cNvPicPr>
          <p:nvPr userDrawn="1"/>
        </p:nvPicPr>
        <p:blipFill>
          <a:blip r:embed="rId2"/>
          <a:stretch>
            <a:fillRect/>
          </a:stretch>
        </p:blipFill>
        <p:spPr>
          <a:xfrm>
            <a:off x="576001" y="6454800"/>
            <a:ext cx="2328673" cy="298800"/>
          </a:xfrm>
          <a:prstGeom prst="rect">
            <a:avLst/>
          </a:prstGeom>
        </p:spPr>
      </p:pic>
    </p:spTree>
    <p:extLst>
      <p:ext uri="{BB962C8B-B14F-4D97-AF65-F5344CB8AC3E}">
        <p14:creationId xmlns:p14="http://schemas.microsoft.com/office/powerpoint/2010/main" val="290098588"/>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extLst>
    <p:ext uri="{DCECCB84-F9BA-43D5-87BE-67443E8EF086}">
      <p15:sldGuideLst xmlns:p15="http://schemas.microsoft.com/office/powerpoint/2012/main">
        <p15:guide id="1" orient="horz" pos="2478">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with 2 Image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807B690-681D-40FE-8A16-41C6F3D5BDD7}"/>
              </a:ext>
            </a:extLst>
          </p:cNvPr>
          <p:cNvSpPr>
            <a:spLocks noGrp="1"/>
          </p:cNvSpPr>
          <p:nvPr>
            <p:ph type="pic" sz="quarter" idx="15"/>
          </p:nvPr>
        </p:nvSpPr>
        <p:spPr>
          <a:xfrm>
            <a:off x="6108701" y="1255397"/>
            <a:ext cx="5507567" cy="2411729"/>
          </a:xfrm>
        </p:spPr>
        <p:txBody>
          <a:bodyPr anchor="ctr"/>
          <a:lstStyle>
            <a:lvl1pPr algn="ctr">
              <a:defRPr/>
            </a:lvl1pPr>
          </a:lstStyle>
          <a:p>
            <a:r>
              <a:rPr lang="en-US"/>
              <a:t>Click icon to add picture</a:t>
            </a:r>
            <a:endParaRPr lang="en-GB"/>
          </a:p>
        </p:txBody>
      </p:sp>
      <p:sp>
        <p:nvSpPr>
          <p:cNvPr id="19" name="Picture Placeholder 4">
            <a:extLst>
              <a:ext uri="{FF2B5EF4-FFF2-40B4-BE49-F238E27FC236}">
                <a16:creationId xmlns:a16="http://schemas.microsoft.com/office/drawing/2014/main" id="{644C9BB5-79AA-4D4A-B83E-21584F267D7F}"/>
              </a:ext>
            </a:extLst>
          </p:cNvPr>
          <p:cNvSpPr>
            <a:spLocks noGrp="1"/>
          </p:cNvSpPr>
          <p:nvPr>
            <p:ph type="pic" sz="quarter" idx="16"/>
          </p:nvPr>
        </p:nvSpPr>
        <p:spPr>
          <a:xfrm>
            <a:off x="6096001" y="3836671"/>
            <a:ext cx="5507567" cy="2411729"/>
          </a:xfrm>
        </p:spPr>
        <p:txBody>
          <a:bodyPr anchor="ctr"/>
          <a:lstStyle>
            <a:lvl1pPr algn="ctr">
              <a:defRPr/>
            </a:lvl1pPr>
          </a:lstStyle>
          <a:p>
            <a:r>
              <a:rPr lang="en-US"/>
              <a:t>Click icon to add picture</a:t>
            </a:r>
            <a:endParaRPr lang="en-GB"/>
          </a:p>
        </p:txBody>
      </p:sp>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2" y="1234800"/>
            <a:ext cx="5118487" cy="4930056"/>
          </a:xfrm>
        </p:spPr>
        <p:txBody>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2" name="Straight Connector 21">
            <a:extLst>
              <a:ext uri="{FF2B5EF4-FFF2-40B4-BE49-F238E27FC236}">
                <a16:creationId xmlns:a16="http://schemas.microsoft.com/office/drawing/2014/main" id="{CB7E1F19-9F9C-4AA8-99D6-D70DF6001040}"/>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2AE663D-18E3-4214-A8EC-8724C96010B4}"/>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C0D8D7C4-2072-4966-B25B-FD30964741D5}"/>
              </a:ext>
            </a:extLst>
          </p:cNvPr>
          <p:cNvSpPr>
            <a:spLocks noGrp="1"/>
          </p:cNvSpPr>
          <p:nvPr>
            <p:ph type="body" sz="quarter" idx="17"/>
          </p:nvPr>
        </p:nvSpPr>
        <p:spPr>
          <a:xfrm>
            <a:off x="575197" y="313200"/>
            <a:ext cx="11040532" cy="684000"/>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a:p>
            <a:pPr lvl="1"/>
            <a:r>
              <a:rPr lang="en-US"/>
              <a:t>Second level</a:t>
            </a:r>
          </a:p>
        </p:txBody>
      </p:sp>
      <p:sp>
        <p:nvSpPr>
          <p:cNvPr id="18" name="Slide Number Placeholder 5">
            <a:extLst>
              <a:ext uri="{FF2B5EF4-FFF2-40B4-BE49-F238E27FC236}">
                <a16:creationId xmlns:a16="http://schemas.microsoft.com/office/drawing/2014/main" id="{5B987E93-5B92-41DF-BF44-1AAE7F876655}"/>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dirty="0"/>
          </a:p>
        </p:txBody>
      </p:sp>
      <p:pic>
        <p:nvPicPr>
          <p:cNvPr id="10" name="Picture 9" descr="A picture containing clock&#10;&#10;Description automatically generated">
            <a:extLst>
              <a:ext uri="{FF2B5EF4-FFF2-40B4-BE49-F238E27FC236}">
                <a16:creationId xmlns:a16="http://schemas.microsoft.com/office/drawing/2014/main" id="{54D0D570-D186-4C04-B098-A5BEA9EF9869}"/>
              </a:ext>
            </a:extLst>
          </p:cNvPr>
          <p:cNvPicPr>
            <a:picLocks noChangeAspect="1"/>
          </p:cNvPicPr>
          <p:nvPr userDrawn="1"/>
        </p:nvPicPr>
        <p:blipFill>
          <a:blip r:embed="rId2"/>
          <a:stretch>
            <a:fillRect/>
          </a:stretch>
        </p:blipFill>
        <p:spPr>
          <a:xfrm>
            <a:off x="576001" y="6454800"/>
            <a:ext cx="2328673" cy="298800"/>
          </a:xfrm>
          <a:prstGeom prst="rect">
            <a:avLst/>
          </a:prstGeom>
        </p:spPr>
      </p:pic>
    </p:spTree>
    <p:extLst>
      <p:ext uri="{BB962C8B-B14F-4D97-AF65-F5344CB8AC3E}">
        <p14:creationId xmlns:p14="http://schemas.microsoft.com/office/powerpoint/2010/main" val="3575917826"/>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807B690-681D-40FE-8A16-41C6F3D5BDD7}"/>
              </a:ext>
            </a:extLst>
          </p:cNvPr>
          <p:cNvSpPr>
            <a:spLocks noGrp="1"/>
          </p:cNvSpPr>
          <p:nvPr>
            <p:ph type="pic" sz="quarter" idx="15"/>
          </p:nvPr>
        </p:nvSpPr>
        <p:spPr>
          <a:xfrm>
            <a:off x="6108701" y="1255396"/>
            <a:ext cx="5507567" cy="4950644"/>
          </a:xfrm>
        </p:spPr>
        <p:txBody>
          <a:bodyPr anchor="ctr"/>
          <a:lstStyle>
            <a:lvl1pPr algn="ctr">
              <a:defRPr/>
            </a:lvl1pPr>
          </a:lstStyle>
          <a:p>
            <a:r>
              <a:rPr lang="en-US"/>
              <a:t>Click icon to add picture</a:t>
            </a:r>
            <a:endParaRPr lang="en-GB"/>
          </a:p>
        </p:txBody>
      </p:sp>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1" y="1221015"/>
            <a:ext cx="5136000" cy="4930056"/>
          </a:xfrm>
        </p:spPr>
        <p:txBody>
          <a:bodyPr/>
          <a:lstStyle>
            <a:lvl1pPr>
              <a:lnSpc>
                <a:spcPct val="100000"/>
              </a:lnSpc>
              <a:spcAft>
                <a:spcPts val="1000"/>
              </a:spcAft>
              <a:defRPr sz="1900"/>
            </a:lvl1pPr>
            <a:lvl2pPr>
              <a:lnSpc>
                <a:spcPct val="100000"/>
              </a:lnSpc>
              <a:spcAft>
                <a:spcPts val="1000"/>
              </a:spcAft>
              <a:defRPr sz="1900"/>
            </a:lvl2pPr>
            <a:lvl3pPr>
              <a:lnSpc>
                <a:spcPct val="100000"/>
              </a:lnSpc>
              <a:spcAft>
                <a:spcPts val="1000"/>
              </a:spcAft>
              <a:defRPr sz="1900"/>
            </a:lvl3pPr>
            <a:lvl4pPr>
              <a:lnSpc>
                <a:spcPct val="100000"/>
              </a:lnSpc>
              <a:spcAft>
                <a:spcPts val="1000"/>
              </a:spcAft>
              <a:defRPr sz="1900"/>
            </a:lvl4pPr>
            <a:lvl5pPr>
              <a:lnSpc>
                <a:spcPct val="100000"/>
              </a:lnSpc>
              <a:spcAft>
                <a:spcPts val="1000"/>
              </a:spcAft>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2" name="Straight Connector 21">
            <a:extLst>
              <a:ext uri="{FF2B5EF4-FFF2-40B4-BE49-F238E27FC236}">
                <a16:creationId xmlns:a16="http://schemas.microsoft.com/office/drawing/2014/main" id="{CB7E1F19-9F9C-4AA8-99D6-D70DF6001040}"/>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E13DF0F-5873-49AF-9208-39854D61C90D}"/>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CA0AD0A5-224F-4C9B-9A27-D9C0E5E71A9E}"/>
              </a:ext>
            </a:extLst>
          </p:cNvPr>
          <p:cNvSpPr>
            <a:spLocks noGrp="1"/>
          </p:cNvSpPr>
          <p:nvPr>
            <p:ph type="body" sz="quarter" idx="16"/>
          </p:nvPr>
        </p:nvSpPr>
        <p:spPr>
          <a:xfrm>
            <a:off x="575198" y="313200"/>
            <a:ext cx="11041069" cy="684000"/>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a:p>
            <a:pPr lvl="1"/>
            <a:r>
              <a:rPr lang="en-US"/>
              <a:t>Second level</a:t>
            </a:r>
          </a:p>
        </p:txBody>
      </p:sp>
      <p:sp>
        <p:nvSpPr>
          <p:cNvPr id="15" name="Slide Number Placeholder 5">
            <a:extLst>
              <a:ext uri="{FF2B5EF4-FFF2-40B4-BE49-F238E27FC236}">
                <a16:creationId xmlns:a16="http://schemas.microsoft.com/office/drawing/2014/main" id="{0E2708CC-01EC-4CF0-8C61-BC51F1190DF0}"/>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dirty="0"/>
          </a:p>
        </p:txBody>
      </p:sp>
      <p:pic>
        <p:nvPicPr>
          <p:cNvPr id="9" name="Picture 8" descr="A picture containing clock&#10;&#10;Description automatically generated">
            <a:extLst>
              <a:ext uri="{FF2B5EF4-FFF2-40B4-BE49-F238E27FC236}">
                <a16:creationId xmlns:a16="http://schemas.microsoft.com/office/drawing/2014/main" id="{BCE5E753-3B07-402A-BF77-FF995FC3A155}"/>
              </a:ext>
            </a:extLst>
          </p:cNvPr>
          <p:cNvPicPr>
            <a:picLocks noChangeAspect="1"/>
          </p:cNvPicPr>
          <p:nvPr userDrawn="1"/>
        </p:nvPicPr>
        <p:blipFill>
          <a:blip r:embed="rId2"/>
          <a:stretch>
            <a:fillRect/>
          </a:stretch>
        </p:blipFill>
        <p:spPr>
          <a:xfrm>
            <a:off x="576001" y="6454800"/>
            <a:ext cx="2328673" cy="298800"/>
          </a:xfrm>
          <a:prstGeom prst="rect">
            <a:avLst/>
          </a:prstGeom>
        </p:spPr>
      </p:pic>
    </p:spTree>
    <p:extLst>
      <p:ext uri="{BB962C8B-B14F-4D97-AF65-F5344CB8AC3E}">
        <p14:creationId xmlns:p14="http://schemas.microsoft.com/office/powerpoint/2010/main" val="1427850252"/>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with Chart 1">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06C182CF-2307-477B-88F5-3F62ABC26449}"/>
              </a:ext>
            </a:extLst>
          </p:cNvPr>
          <p:cNvSpPr>
            <a:spLocks noGrp="1"/>
          </p:cNvSpPr>
          <p:nvPr>
            <p:ph type="chart" sz="quarter" idx="16"/>
          </p:nvPr>
        </p:nvSpPr>
        <p:spPr>
          <a:xfrm>
            <a:off x="575735" y="1306288"/>
            <a:ext cx="11040532" cy="4998500"/>
          </a:xfrm>
        </p:spPr>
        <p:txBody>
          <a:bodyPr anchor="ctr"/>
          <a:lstStyle>
            <a:lvl1pPr algn="ctr">
              <a:defRPr/>
            </a:lvl1pPr>
          </a:lstStyle>
          <a:p>
            <a:r>
              <a:rPr lang="en-US"/>
              <a:t>Click icon to add chart</a:t>
            </a:r>
            <a:endParaRPr lang="en-GB"/>
          </a:p>
        </p:txBody>
      </p:sp>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1" y="1234800"/>
            <a:ext cx="5520000" cy="2024154"/>
          </a:xfrm>
        </p:spPr>
        <p:txBody>
          <a:bodyPr/>
          <a:lstStyle>
            <a:lvl1pPr>
              <a:lnSpc>
                <a:spcPct val="100000"/>
              </a:lnSpc>
              <a:spcAft>
                <a:spcPts val="1000"/>
              </a:spcAft>
              <a:defRPr sz="1400"/>
            </a:lvl1pPr>
            <a:lvl2pPr>
              <a:lnSpc>
                <a:spcPct val="100000"/>
              </a:lnSpc>
              <a:spcAft>
                <a:spcPts val="1000"/>
              </a:spcAft>
              <a:defRPr sz="1400"/>
            </a:lvl2pPr>
            <a:lvl3pPr>
              <a:lnSpc>
                <a:spcPct val="100000"/>
              </a:lnSpc>
              <a:spcAft>
                <a:spcPts val="1000"/>
              </a:spcAft>
              <a:defRPr sz="1400"/>
            </a:lvl3pPr>
            <a:lvl4pPr>
              <a:lnSpc>
                <a:spcPct val="100000"/>
              </a:lnSpc>
              <a:spcAft>
                <a:spcPts val="1000"/>
              </a:spcAft>
              <a:defRPr sz="1400"/>
            </a:lvl4pPr>
            <a:lvl5pPr>
              <a:lnSpc>
                <a:spcPct val="100000"/>
              </a:lnSpc>
              <a:spcAft>
                <a:spcPts val="10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2" name="Straight Connector 21">
            <a:extLst>
              <a:ext uri="{FF2B5EF4-FFF2-40B4-BE49-F238E27FC236}">
                <a16:creationId xmlns:a16="http://schemas.microsoft.com/office/drawing/2014/main" id="{CB7E1F19-9F9C-4AA8-99D6-D70DF6001040}"/>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D3A4B6-3484-43F3-860D-793187396B37}"/>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A49E9801-F1B9-4C57-A25B-2CFE611C42EC}"/>
              </a:ext>
            </a:extLst>
          </p:cNvPr>
          <p:cNvSpPr>
            <a:spLocks noGrp="1"/>
          </p:cNvSpPr>
          <p:nvPr>
            <p:ph type="body" sz="quarter" idx="17"/>
          </p:nvPr>
        </p:nvSpPr>
        <p:spPr>
          <a:xfrm>
            <a:off x="575197" y="313200"/>
            <a:ext cx="11036835" cy="684000"/>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a:p>
            <a:pPr lvl="1"/>
            <a:r>
              <a:rPr lang="en-US"/>
              <a:t>Second level</a:t>
            </a:r>
          </a:p>
        </p:txBody>
      </p:sp>
      <p:sp>
        <p:nvSpPr>
          <p:cNvPr id="19" name="Slide Number Placeholder 5">
            <a:extLst>
              <a:ext uri="{FF2B5EF4-FFF2-40B4-BE49-F238E27FC236}">
                <a16:creationId xmlns:a16="http://schemas.microsoft.com/office/drawing/2014/main" id="{F4559B67-857E-42A8-B029-16972D90ECCD}"/>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dirty="0"/>
          </a:p>
        </p:txBody>
      </p:sp>
      <p:pic>
        <p:nvPicPr>
          <p:cNvPr id="9" name="Picture 8" descr="A picture containing clock&#10;&#10;Description automatically generated">
            <a:extLst>
              <a:ext uri="{FF2B5EF4-FFF2-40B4-BE49-F238E27FC236}">
                <a16:creationId xmlns:a16="http://schemas.microsoft.com/office/drawing/2014/main" id="{18F4D9E4-FA76-4F35-B65C-62F35EF74643}"/>
              </a:ext>
            </a:extLst>
          </p:cNvPr>
          <p:cNvPicPr>
            <a:picLocks noChangeAspect="1"/>
          </p:cNvPicPr>
          <p:nvPr userDrawn="1"/>
        </p:nvPicPr>
        <p:blipFill>
          <a:blip r:embed="rId2"/>
          <a:stretch>
            <a:fillRect/>
          </a:stretch>
        </p:blipFill>
        <p:spPr>
          <a:xfrm>
            <a:off x="576001" y="6454800"/>
            <a:ext cx="2328673" cy="298800"/>
          </a:xfrm>
          <a:prstGeom prst="rect">
            <a:avLst/>
          </a:prstGeom>
        </p:spPr>
      </p:pic>
    </p:spTree>
    <p:extLst>
      <p:ext uri="{BB962C8B-B14F-4D97-AF65-F5344CB8AC3E}">
        <p14:creationId xmlns:p14="http://schemas.microsoft.com/office/powerpoint/2010/main" val="23880798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with Chart 2">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06C182CF-2307-477B-88F5-3F62ABC26449}"/>
              </a:ext>
            </a:extLst>
          </p:cNvPr>
          <p:cNvSpPr>
            <a:spLocks noGrp="1"/>
          </p:cNvSpPr>
          <p:nvPr>
            <p:ph type="chart" sz="quarter" idx="16"/>
          </p:nvPr>
        </p:nvSpPr>
        <p:spPr>
          <a:xfrm>
            <a:off x="3709481" y="1250554"/>
            <a:ext cx="7918992" cy="5054234"/>
          </a:xfrm>
        </p:spPr>
        <p:txBody>
          <a:bodyPr anchor="ctr"/>
          <a:lstStyle>
            <a:lvl1pPr algn="ctr">
              <a:defRPr/>
            </a:lvl1pPr>
          </a:lstStyle>
          <a:p>
            <a:r>
              <a:rPr lang="en-US"/>
              <a:t>Click icon to add chart</a:t>
            </a:r>
            <a:endParaRPr lang="en-GB" dirty="0"/>
          </a:p>
        </p:txBody>
      </p:sp>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1" y="1234800"/>
            <a:ext cx="4464000" cy="2024154"/>
          </a:xfrm>
        </p:spPr>
        <p:txBody>
          <a:bodyPr/>
          <a:lstStyle>
            <a:lvl1pPr>
              <a:lnSpc>
                <a:spcPct val="100000"/>
              </a:lnSpc>
              <a:spcBef>
                <a:spcPts val="0"/>
              </a:spcBef>
              <a:spcAft>
                <a:spcPts val="0"/>
              </a:spcAft>
              <a:defRPr sz="1400" b="1"/>
            </a:lvl1pPr>
            <a:lvl2pPr marL="0" indent="0">
              <a:lnSpc>
                <a:spcPct val="100000"/>
              </a:lnSpc>
              <a:spcAft>
                <a:spcPts val="800"/>
              </a:spcAft>
              <a:buNone/>
              <a:defRPr sz="1400"/>
            </a:lvl2pPr>
            <a:lvl3pPr marL="285750" indent="-285750">
              <a:lnSpc>
                <a:spcPct val="100000"/>
              </a:lnSpc>
              <a:spcAft>
                <a:spcPts val="800"/>
              </a:spcAft>
              <a:buFont typeface="Arial" panose="020B0604020202020204" pitchFamily="34" charset="0"/>
              <a:buChar char="•"/>
              <a:defRPr sz="1400"/>
            </a:lvl3pPr>
            <a:lvl4pPr>
              <a:lnSpc>
                <a:spcPct val="100000"/>
              </a:lnSpc>
              <a:spcAft>
                <a:spcPts val="800"/>
              </a:spcAft>
              <a:defRPr sz="1400"/>
            </a:lvl4pPr>
            <a:lvl5pPr>
              <a:lnSpc>
                <a:spcPct val="100000"/>
              </a:lnSpc>
              <a:spcAft>
                <a:spcPts val="8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2" name="Straight Connector 21">
            <a:extLst>
              <a:ext uri="{FF2B5EF4-FFF2-40B4-BE49-F238E27FC236}">
                <a16:creationId xmlns:a16="http://schemas.microsoft.com/office/drawing/2014/main" id="{CB7E1F19-9F9C-4AA8-99D6-D70DF6001040}"/>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85FE6740-5475-4C95-83B3-B418FB2780C1}"/>
              </a:ext>
            </a:extLst>
          </p:cNvPr>
          <p:cNvSpPr>
            <a:spLocks noGrp="1"/>
          </p:cNvSpPr>
          <p:nvPr>
            <p:ph idx="17"/>
          </p:nvPr>
        </p:nvSpPr>
        <p:spPr>
          <a:xfrm>
            <a:off x="575731" y="4278651"/>
            <a:ext cx="3518597" cy="1430160"/>
          </a:xfrm>
        </p:spPr>
        <p:txBody>
          <a:bodyPr/>
          <a:lstStyle>
            <a:lvl1pPr>
              <a:lnSpc>
                <a:spcPct val="100000"/>
              </a:lnSpc>
              <a:spcAft>
                <a:spcPts val="0"/>
              </a:spcAft>
              <a:defRPr sz="1200" b="1"/>
            </a:lvl1pPr>
            <a:lvl2pPr marL="0" indent="0">
              <a:lnSpc>
                <a:spcPct val="100000"/>
              </a:lnSpc>
              <a:spcAft>
                <a:spcPts val="800"/>
              </a:spcAft>
              <a:buNone/>
              <a:defRPr sz="1200"/>
            </a:lvl2pPr>
            <a:lvl3pPr marL="171450" indent="-171450">
              <a:lnSpc>
                <a:spcPct val="100000"/>
              </a:lnSpc>
              <a:spcAft>
                <a:spcPts val="800"/>
              </a:spcAft>
              <a:buFont typeface="Arial" panose="020B0604020202020204" pitchFamily="34" charset="0"/>
              <a:buChar char="•"/>
              <a:defRPr sz="1200"/>
            </a:lvl3pPr>
            <a:lvl4pPr>
              <a:lnSpc>
                <a:spcPct val="100000"/>
              </a:lnSpc>
              <a:spcAft>
                <a:spcPts val="800"/>
              </a:spcAft>
              <a:defRPr sz="1200"/>
            </a:lvl4pPr>
            <a:lvl5pPr>
              <a:lnSpc>
                <a:spcPct val="100000"/>
              </a:lnSpc>
              <a:spcAft>
                <a:spcPts val="8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05936DAE-312D-4B83-8B89-5E61561677D5}"/>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F3C0FF2E-6A98-4868-8ACD-921A0ADEA5DA}"/>
              </a:ext>
            </a:extLst>
          </p:cNvPr>
          <p:cNvSpPr>
            <a:spLocks noGrp="1"/>
          </p:cNvSpPr>
          <p:nvPr>
            <p:ph type="body" sz="quarter" idx="18"/>
          </p:nvPr>
        </p:nvSpPr>
        <p:spPr>
          <a:xfrm>
            <a:off x="575197" y="313200"/>
            <a:ext cx="11036835" cy="684000"/>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a:p>
            <a:pPr lvl="1"/>
            <a:r>
              <a:rPr lang="en-US"/>
              <a:t>Second level</a:t>
            </a:r>
          </a:p>
        </p:txBody>
      </p:sp>
      <p:sp>
        <p:nvSpPr>
          <p:cNvPr id="19" name="Slide Number Placeholder 5">
            <a:extLst>
              <a:ext uri="{FF2B5EF4-FFF2-40B4-BE49-F238E27FC236}">
                <a16:creationId xmlns:a16="http://schemas.microsoft.com/office/drawing/2014/main" id="{C88CAC6A-E4A6-43F4-A73D-06A3C41685F4}"/>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dirty="0"/>
          </a:p>
        </p:txBody>
      </p:sp>
      <p:pic>
        <p:nvPicPr>
          <p:cNvPr id="10" name="Picture 9" descr="A picture containing clock&#10;&#10;Description automatically generated">
            <a:extLst>
              <a:ext uri="{FF2B5EF4-FFF2-40B4-BE49-F238E27FC236}">
                <a16:creationId xmlns:a16="http://schemas.microsoft.com/office/drawing/2014/main" id="{46111122-D121-44EF-A531-8C46A9D5DE87}"/>
              </a:ext>
            </a:extLst>
          </p:cNvPr>
          <p:cNvPicPr>
            <a:picLocks noChangeAspect="1"/>
          </p:cNvPicPr>
          <p:nvPr userDrawn="1"/>
        </p:nvPicPr>
        <p:blipFill>
          <a:blip r:embed="rId2"/>
          <a:stretch>
            <a:fillRect/>
          </a:stretch>
        </p:blipFill>
        <p:spPr>
          <a:xfrm>
            <a:off x="576001" y="6454800"/>
            <a:ext cx="2328673" cy="298800"/>
          </a:xfrm>
          <a:prstGeom prst="rect">
            <a:avLst/>
          </a:prstGeom>
        </p:spPr>
      </p:pic>
    </p:spTree>
    <p:extLst>
      <p:ext uri="{BB962C8B-B14F-4D97-AF65-F5344CB8AC3E}">
        <p14:creationId xmlns:p14="http://schemas.microsoft.com/office/powerpoint/2010/main" val="3017206660"/>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B0B357-D9B0-4211-8B79-5EF3C2F15E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024"/>
          <a:stretch/>
        </p:blipFill>
        <p:spPr>
          <a:xfrm>
            <a:off x="-1" y="0"/>
            <a:ext cx="12192001" cy="6858000"/>
          </a:xfrm>
          <a:prstGeom prst="rect">
            <a:avLst/>
          </a:prstGeom>
        </p:spPr>
      </p:pic>
      <p:sp>
        <p:nvSpPr>
          <p:cNvPr id="2" name="Title 1"/>
          <p:cNvSpPr>
            <a:spLocks noGrp="1"/>
          </p:cNvSpPr>
          <p:nvPr>
            <p:ph type="ctrTitle"/>
          </p:nvPr>
        </p:nvSpPr>
        <p:spPr>
          <a:xfrm>
            <a:off x="576001" y="1606523"/>
            <a:ext cx="7888076" cy="1050505"/>
          </a:xfrm>
        </p:spPr>
        <p:txBody>
          <a:bodyPr anchor="t"/>
          <a:lstStyle>
            <a:lvl1pPr algn="l">
              <a:lnSpc>
                <a:spcPts val="3600"/>
              </a:lnSpc>
              <a:defRPr sz="3600" b="1" cap="all" baseline="0">
                <a:solidFill>
                  <a:schemeClr val="tx2"/>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76000" y="2649904"/>
            <a:ext cx="7866856" cy="1050505"/>
          </a:xfrm>
        </p:spPr>
        <p:txBody>
          <a:bodyPr/>
          <a:lstStyle>
            <a:lvl1pPr marL="0" indent="0" algn="l">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 close up of a logo&#10;&#10;Description automatically generated">
            <a:extLst>
              <a:ext uri="{FF2B5EF4-FFF2-40B4-BE49-F238E27FC236}">
                <a16:creationId xmlns:a16="http://schemas.microsoft.com/office/drawing/2014/main" id="{02D38D68-A18B-4F79-A2EE-A9DD7BD48F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6645" y="5605200"/>
            <a:ext cx="5076311" cy="900000"/>
          </a:xfrm>
          <a:prstGeom prst="rect">
            <a:avLst/>
          </a:prstGeom>
        </p:spPr>
      </p:pic>
    </p:spTree>
    <p:extLst>
      <p:ext uri="{BB962C8B-B14F-4D97-AF65-F5344CB8AC3E}">
        <p14:creationId xmlns:p14="http://schemas.microsoft.com/office/powerpoint/2010/main" val="724082064"/>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CC45F4-C3AC-4D53-8A51-2055B6C42D06}"/>
              </a:ext>
            </a:extLst>
          </p:cNvPr>
          <p:cNvSpPr/>
          <p:nvPr userDrawn="1"/>
        </p:nvSpPr>
        <p:spPr>
          <a:xfrm>
            <a:off x="0" y="0"/>
            <a:ext cx="12192000" cy="6106332"/>
          </a:xfrm>
          <a:custGeom>
            <a:avLst/>
            <a:gdLst>
              <a:gd name="connsiteX0" fmla="*/ 0 w 9144000"/>
              <a:gd name="connsiteY0" fmla="*/ 0 h 6106332"/>
              <a:gd name="connsiteX1" fmla="*/ 9144000 w 9144000"/>
              <a:gd name="connsiteY1" fmla="*/ 0 h 6106332"/>
              <a:gd name="connsiteX2" fmla="*/ 9144000 w 9144000"/>
              <a:gd name="connsiteY2" fmla="*/ 6106332 h 6106332"/>
              <a:gd name="connsiteX3" fmla="*/ 0 w 9144000"/>
              <a:gd name="connsiteY3" fmla="*/ 6106332 h 6106332"/>
              <a:gd name="connsiteX4" fmla="*/ 0 w 9144000"/>
              <a:gd name="connsiteY4" fmla="*/ 0 h 6106332"/>
              <a:gd name="connsiteX0" fmla="*/ 0 w 9144000"/>
              <a:gd name="connsiteY0" fmla="*/ 0 h 6106332"/>
              <a:gd name="connsiteX1" fmla="*/ 9144000 w 9144000"/>
              <a:gd name="connsiteY1" fmla="*/ 0 h 6106332"/>
              <a:gd name="connsiteX2" fmla="*/ 9144000 w 9144000"/>
              <a:gd name="connsiteY2" fmla="*/ 4757980 h 6106332"/>
              <a:gd name="connsiteX3" fmla="*/ 9144000 w 9144000"/>
              <a:gd name="connsiteY3" fmla="*/ 6106332 h 6106332"/>
              <a:gd name="connsiteX4" fmla="*/ 0 w 9144000"/>
              <a:gd name="connsiteY4" fmla="*/ 6106332 h 6106332"/>
              <a:gd name="connsiteX5" fmla="*/ 0 w 9144000"/>
              <a:gd name="connsiteY5" fmla="*/ 0 h 6106332"/>
              <a:gd name="connsiteX0" fmla="*/ 0 w 9144000"/>
              <a:gd name="connsiteY0" fmla="*/ 0 h 6106332"/>
              <a:gd name="connsiteX1" fmla="*/ 9144000 w 9144000"/>
              <a:gd name="connsiteY1" fmla="*/ 0 h 6106332"/>
              <a:gd name="connsiteX2" fmla="*/ 9144000 w 9144000"/>
              <a:gd name="connsiteY2" fmla="*/ 4757980 h 6106332"/>
              <a:gd name="connsiteX3" fmla="*/ 0 w 9144000"/>
              <a:gd name="connsiteY3" fmla="*/ 6106332 h 6106332"/>
              <a:gd name="connsiteX4" fmla="*/ 0 w 9144000"/>
              <a:gd name="connsiteY4" fmla="*/ 0 h 610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106332">
                <a:moveTo>
                  <a:pt x="0" y="0"/>
                </a:moveTo>
                <a:lnTo>
                  <a:pt x="9144000" y="0"/>
                </a:lnTo>
                <a:lnTo>
                  <a:pt x="9144000" y="4757980"/>
                </a:lnTo>
                <a:lnTo>
                  <a:pt x="0" y="610633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p:cNvSpPr>
            <a:spLocks noGrp="1"/>
          </p:cNvSpPr>
          <p:nvPr>
            <p:ph type="ctrTitle"/>
          </p:nvPr>
        </p:nvSpPr>
        <p:spPr>
          <a:xfrm>
            <a:off x="576001" y="1606523"/>
            <a:ext cx="7888076" cy="1050505"/>
          </a:xfrm>
        </p:spPr>
        <p:txBody>
          <a:bodyPr anchor="t"/>
          <a:lstStyle>
            <a:lvl1pPr algn="l">
              <a:lnSpc>
                <a:spcPts val="3600"/>
              </a:lnSpc>
              <a:defRPr sz="3600" b="1" cap="all"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76000" y="2649904"/>
            <a:ext cx="7866856" cy="1050505"/>
          </a:xfrm>
        </p:spPr>
        <p:txBody>
          <a:bodyPr/>
          <a:lstStyle>
            <a:lvl1pPr marL="0" indent="0" algn="l">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descr="A close up of a logo&#10;&#10;Description automatically generated">
            <a:extLst>
              <a:ext uri="{FF2B5EF4-FFF2-40B4-BE49-F238E27FC236}">
                <a16:creationId xmlns:a16="http://schemas.microsoft.com/office/drawing/2014/main" id="{058926CA-D538-4770-89B5-CD9E230187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36645" y="5605200"/>
            <a:ext cx="5076311" cy="900000"/>
          </a:xfrm>
          <a:prstGeom prst="rect">
            <a:avLst/>
          </a:prstGeom>
        </p:spPr>
      </p:pic>
    </p:spTree>
    <p:extLst>
      <p:ext uri="{BB962C8B-B14F-4D97-AF65-F5344CB8AC3E}">
        <p14:creationId xmlns:p14="http://schemas.microsoft.com/office/powerpoint/2010/main" val="1196241816"/>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Cya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CC45F4-C3AC-4D53-8A51-2055B6C42D06}"/>
              </a:ext>
            </a:extLst>
          </p:cNvPr>
          <p:cNvSpPr/>
          <p:nvPr userDrawn="1"/>
        </p:nvSpPr>
        <p:spPr>
          <a:xfrm>
            <a:off x="0" y="0"/>
            <a:ext cx="12192000" cy="6106332"/>
          </a:xfrm>
          <a:custGeom>
            <a:avLst/>
            <a:gdLst>
              <a:gd name="connsiteX0" fmla="*/ 0 w 9144000"/>
              <a:gd name="connsiteY0" fmla="*/ 0 h 6106332"/>
              <a:gd name="connsiteX1" fmla="*/ 9144000 w 9144000"/>
              <a:gd name="connsiteY1" fmla="*/ 0 h 6106332"/>
              <a:gd name="connsiteX2" fmla="*/ 9144000 w 9144000"/>
              <a:gd name="connsiteY2" fmla="*/ 6106332 h 6106332"/>
              <a:gd name="connsiteX3" fmla="*/ 0 w 9144000"/>
              <a:gd name="connsiteY3" fmla="*/ 6106332 h 6106332"/>
              <a:gd name="connsiteX4" fmla="*/ 0 w 9144000"/>
              <a:gd name="connsiteY4" fmla="*/ 0 h 6106332"/>
              <a:gd name="connsiteX0" fmla="*/ 0 w 9144000"/>
              <a:gd name="connsiteY0" fmla="*/ 0 h 6106332"/>
              <a:gd name="connsiteX1" fmla="*/ 9144000 w 9144000"/>
              <a:gd name="connsiteY1" fmla="*/ 0 h 6106332"/>
              <a:gd name="connsiteX2" fmla="*/ 9144000 w 9144000"/>
              <a:gd name="connsiteY2" fmla="*/ 4757980 h 6106332"/>
              <a:gd name="connsiteX3" fmla="*/ 9144000 w 9144000"/>
              <a:gd name="connsiteY3" fmla="*/ 6106332 h 6106332"/>
              <a:gd name="connsiteX4" fmla="*/ 0 w 9144000"/>
              <a:gd name="connsiteY4" fmla="*/ 6106332 h 6106332"/>
              <a:gd name="connsiteX5" fmla="*/ 0 w 9144000"/>
              <a:gd name="connsiteY5" fmla="*/ 0 h 6106332"/>
              <a:gd name="connsiteX0" fmla="*/ 0 w 9144000"/>
              <a:gd name="connsiteY0" fmla="*/ 0 h 6106332"/>
              <a:gd name="connsiteX1" fmla="*/ 9144000 w 9144000"/>
              <a:gd name="connsiteY1" fmla="*/ 0 h 6106332"/>
              <a:gd name="connsiteX2" fmla="*/ 9144000 w 9144000"/>
              <a:gd name="connsiteY2" fmla="*/ 4757980 h 6106332"/>
              <a:gd name="connsiteX3" fmla="*/ 0 w 9144000"/>
              <a:gd name="connsiteY3" fmla="*/ 6106332 h 6106332"/>
              <a:gd name="connsiteX4" fmla="*/ 0 w 9144000"/>
              <a:gd name="connsiteY4" fmla="*/ 0 h 610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106332">
                <a:moveTo>
                  <a:pt x="0" y="0"/>
                </a:moveTo>
                <a:lnTo>
                  <a:pt x="9144000" y="0"/>
                </a:lnTo>
                <a:lnTo>
                  <a:pt x="9144000" y="4757980"/>
                </a:lnTo>
                <a:lnTo>
                  <a:pt x="0" y="610633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p:cNvSpPr>
            <a:spLocks noGrp="1"/>
          </p:cNvSpPr>
          <p:nvPr>
            <p:ph type="ctrTitle"/>
          </p:nvPr>
        </p:nvSpPr>
        <p:spPr>
          <a:xfrm>
            <a:off x="576001" y="1606523"/>
            <a:ext cx="7888076" cy="1050505"/>
          </a:xfrm>
        </p:spPr>
        <p:txBody>
          <a:bodyPr anchor="t"/>
          <a:lstStyle>
            <a:lvl1pPr algn="l">
              <a:lnSpc>
                <a:spcPts val="3600"/>
              </a:lnSpc>
              <a:defRPr sz="3600" b="1" cap="all"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76000" y="2649904"/>
            <a:ext cx="7866856" cy="1050505"/>
          </a:xfrm>
        </p:spPr>
        <p:txBody>
          <a:bodyPr/>
          <a:lstStyle>
            <a:lvl1pPr marL="0" indent="0" algn="l">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descr="A close up of a logo&#10;&#10;Description automatically generated">
            <a:extLst>
              <a:ext uri="{FF2B5EF4-FFF2-40B4-BE49-F238E27FC236}">
                <a16:creationId xmlns:a16="http://schemas.microsoft.com/office/drawing/2014/main" id="{DC2238E5-632F-450D-9C45-9489BD2C94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36645" y="5605200"/>
            <a:ext cx="5076311" cy="900000"/>
          </a:xfrm>
          <a:prstGeom prst="rect">
            <a:avLst/>
          </a:prstGeom>
        </p:spPr>
      </p:pic>
    </p:spTree>
    <p:extLst>
      <p:ext uri="{BB962C8B-B14F-4D97-AF65-F5344CB8AC3E}">
        <p14:creationId xmlns:p14="http://schemas.microsoft.com/office/powerpoint/2010/main" val="1159506974"/>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Divider Slide A">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2057" y="4181328"/>
            <a:ext cx="7888076" cy="1430480"/>
          </a:xfrm>
        </p:spPr>
        <p:txBody>
          <a:bodyPr anchor="t"/>
          <a:lstStyle>
            <a:lvl1pPr algn="l">
              <a:lnSpc>
                <a:spcPts val="4800"/>
              </a:lnSpc>
              <a:defRPr sz="4800" b="1" cap="none"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82055" y="5611809"/>
            <a:ext cx="7888076" cy="648000"/>
          </a:xfrm>
        </p:spPr>
        <p:txBody>
          <a:bodyPr/>
          <a:lstStyle>
            <a:lvl1pPr marL="0" indent="0" algn="l">
              <a:lnSpc>
                <a:spcPts val="2100"/>
              </a:lnSpc>
              <a:spcAft>
                <a:spcPts val="0"/>
              </a:spcAft>
              <a:buNone/>
              <a:defRPr sz="1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2" name="Straight Connector 11">
            <a:extLst>
              <a:ext uri="{FF2B5EF4-FFF2-40B4-BE49-F238E27FC236}">
                <a16:creationId xmlns:a16="http://schemas.microsoft.com/office/drawing/2014/main" id="{64538DB9-713C-488A-B7F0-DAB8314A70D1}"/>
              </a:ext>
            </a:extLst>
          </p:cNvPr>
          <p:cNvCxnSpPr/>
          <p:nvPr userDrawn="1"/>
        </p:nvCxnSpPr>
        <p:spPr>
          <a:xfrm>
            <a:off x="575734" y="6405418"/>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53F4AD92-8288-4EC3-94FA-E4A82EBB8E56}"/>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bg1"/>
                </a:solidFill>
              </a:defRPr>
            </a:lvl1pPr>
          </a:lstStyle>
          <a:p>
            <a:r>
              <a:rPr lang="en-US" dirty="0"/>
              <a:t>Nursing Department Orientation | 2021 </a:t>
            </a:r>
          </a:p>
        </p:txBody>
      </p:sp>
      <p:sp>
        <p:nvSpPr>
          <p:cNvPr id="13" name="Slide Number Placeholder 5">
            <a:extLst>
              <a:ext uri="{FF2B5EF4-FFF2-40B4-BE49-F238E27FC236}">
                <a16:creationId xmlns:a16="http://schemas.microsoft.com/office/drawing/2014/main" id="{897E1C86-D375-4AC9-BBA5-DDD8BECAA7A6}"/>
              </a:ext>
            </a:extLst>
          </p:cNvPr>
          <p:cNvSpPr>
            <a:spLocks noGrp="1"/>
          </p:cNvSpPr>
          <p:nvPr>
            <p:ph type="sldNum" sz="quarter" idx="4"/>
          </p:nvPr>
        </p:nvSpPr>
        <p:spPr>
          <a:xfrm>
            <a:off x="5626100" y="6444001"/>
            <a:ext cx="977901" cy="237233"/>
          </a:xfrm>
          <a:prstGeom prst="rect">
            <a:avLst/>
          </a:prstGeom>
        </p:spPr>
        <p:txBody>
          <a:bodyPr vert="horz" lIns="0" tIns="0" rIns="0" bIns="0" rtlCol="0" anchor="t" anchorCtr="0">
            <a:noAutofit/>
          </a:bodyPr>
          <a:lstStyle>
            <a:lvl1pPr algn="ctr">
              <a:defRPr sz="1000">
                <a:solidFill>
                  <a:schemeClr val="bg1"/>
                </a:solidFill>
              </a:defRPr>
            </a:lvl1pPr>
          </a:lstStyle>
          <a:p>
            <a:fld id="{E8A74B61-50D3-3946-8366-1E447A2A8431}" type="slidenum">
              <a:rPr lang="en-US" smtClean="0"/>
              <a:pPr/>
              <a:t>‹#›</a:t>
            </a:fld>
            <a:endParaRPr lang="en-US" dirty="0"/>
          </a:p>
        </p:txBody>
      </p:sp>
      <p:pic>
        <p:nvPicPr>
          <p:cNvPr id="9" name="Picture 8" descr="A close up of a logo&#10;&#10;Description automatically generated">
            <a:extLst>
              <a:ext uri="{FF2B5EF4-FFF2-40B4-BE49-F238E27FC236}">
                <a16:creationId xmlns:a16="http://schemas.microsoft.com/office/drawing/2014/main" id="{4901F276-F81A-45FC-A7FF-D11998FAEC33}"/>
              </a:ext>
            </a:extLst>
          </p:cNvPr>
          <p:cNvPicPr>
            <a:picLocks noChangeAspect="1"/>
          </p:cNvPicPr>
          <p:nvPr userDrawn="1"/>
        </p:nvPicPr>
        <p:blipFill>
          <a:blip r:embed="rId2"/>
          <a:stretch>
            <a:fillRect/>
          </a:stretch>
        </p:blipFill>
        <p:spPr>
          <a:xfrm>
            <a:off x="9583642" y="6433200"/>
            <a:ext cx="2032625" cy="360000"/>
          </a:xfrm>
          <a:prstGeom prst="rect">
            <a:avLst/>
          </a:prstGeom>
        </p:spPr>
      </p:pic>
    </p:spTree>
    <p:extLst>
      <p:ext uri="{BB962C8B-B14F-4D97-AF65-F5344CB8AC3E}">
        <p14:creationId xmlns:p14="http://schemas.microsoft.com/office/powerpoint/2010/main" val="444445160"/>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5733" y="415634"/>
            <a:ext cx="11040000" cy="324000"/>
          </a:xfrm>
        </p:spPr>
        <p:txBody>
          <a:bodyPr/>
          <a:lstStyle>
            <a:lvl1pPr>
              <a:defRPr cap="all" baseline="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75733" y="1245600"/>
            <a:ext cx="11040532" cy="4930056"/>
          </a:xfrm>
        </p:spPr>
        <p:txBody>
          <a:bodyPr numCol="2" spcCol="288000"/>
          <a:lstStyle>
            <a:lvl1pPr marL="270000" indent="0">
              <a:lnSpc>
                <a:spcPts val="1440"/>
              </a:lnSpc>
              <a:spcAft>
                <a:spcPts val="600"/>
              </a:spcAft>
              <a:tabLst/>
              <a:defRPr sz="1400" b="1">
                <a:solidFill>
                  <a:schemeClr val="accent3"/>
                </a:solidFill>
              </a:defRPr>
            </a:lvl1pPr>
            <a:lvl2pPr marL="0" indent="0">
              <a:lnSpc>
                <a:spcPts val="1440"/>
              </a:lnSpc>
              <a:spcAft>
                <a:spcPts val="600"/>
              </a:spcAft>
              <a:buNone/>
              <a:tabLst>
                <a:tab pos="447675" algn="l"/>
              </a:tabLst>
              <a:defRPr sz="1400">
                <a:solidFill>
                  <a:schemeClr val="bg1"/>
                </a:solidFill>
              </a:defRPr>
            </a:lvl2pPr>
            <a:lvl3pPr marL="180000" indent="-216000">
              <a:lnSpc>
                <a:spcPts val="1440"/>
              </a:lnSpc>
              <a:spcAft>
                <a:spcPts val="600"/>
              </a:spcAft>
              <a:buFont typeface="Arial" panose="020B0604020202020204" pitchFamily="34" charset="0"/>
              <a:buChar char="•"/>
              <a:defRPr sz="1200">
                <a:solidFill>
                  <a:schemeClr val="bg1"/>
                </a:solidFill>
              </a:defRPr>
            </a:lvl3pPr>
            <a:lvl4pPr>
              <a:lnSpc>
                <a:spcPts val="1440"/>
              </a:lnSpc>
              <a:spcAft>
                <a:spcPts val="600"/>
              </a:spcAft>
              <a:defRPr sz="1200">
                <a:solidFill>
                  <a:schemeClr val="bg1"/>
                </a:solidFill>
              </a:defRPr>
            </a:lvl4pPr>
            <a:lvl5pPr>
              <a:lnSpc>
                <a:spcPts val="1440"/>
              </a:lnSpc>
              <a:spcAft>
                <a:spcPts val="600"/>
              </a:spcAft>
              <a:defRPr sz="1200">
                <a:solidFill>
                  <a:schemeClr val="bg1"/>
                </a:solidFill>
              </a:defRPr>
            </a:lvl5pPr>
          </a:lstStyle>
          <a:p>
            <a:pPr lvl="0"/>
            <a:r>
              <a:rPr lang="en-US"/>
              <a:t>Edit Master text styles</a:t>
            </a:r>
          </a:p>
          <a:p>
            <a:pPr lvl="1"/>
            <a:r>
              <a:rPr lang="en-US"/>
              <a:t>Second level</a:t>
            </a:r>
          </a:p>
        </p:txBody>
      </p:sp>
      <p:cxnSp>
        <p:nvCxnSpPr>
          <p:cNvPr id="18" name="Straight Connector 17">
            <a:extLst>
              <a:ext uri="{FF2B5EF4-FFF2-40B4-BE49-F238E27FC236}">
                <a16:creationId xmlns:a16="http://schemas.microsoft.com/office/drawing/2014/main" id="{BEB0DE5A-C344-4BAC-8722-ED6064694F51}"/>
              </a:ext>
            </a:extLst>
          </p:cNvPr>
          <p:cNvCxnSpPr/>
          <p:nvPr userDrawn="1"/>
        </p:nvCxnSpPr>
        <p:spPr>
          <a:xfrm>
            <a:off x="575734" y="1062181"/>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2EBC18-7749-44BC-8A96-07FDB000A7F3}"/>
              </a:ext>
            </a:extLst>
          </p:cNvPr>
          <p:cNvCxnSpPr/>
          <p:nvPr userDrawn="1"/>
        </p:nvCxnSpPr>
        <p:spPr>
          <a:xfrm>
            <a:off x="575734" y="6405418"/>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33632488-B73B-4F35-B333-2B1A967D9B1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bg1"/>
                </a:solidFill>
              </a:defRPr>
            </a:lvl1pPr>
          </a:lstStyle>
          <a:p>
            <a:r>
              <a:rPr lang="en-US" dirty="0"/>
              <a:t>Nursing Department Orientation | 2021 </a:t>
            </a:r>
          </a:p>
        </p:txBody>
      </p:sp>
      <p:sp>
        <p:nvSpPr>
          <p:cNvPr id="11" name="Slide Number Placeholder 5">
            <a:extLst>
              <a:ext uri="{FF2B5EF4-FFF2-40B4-BE49-F238E27FC236}">
                <a16:creationId xmlns:a16="http://schemas.microsoft.com/office/drawing/2014/main" id="{1440C4BE-E81C-4229-94E3-80A220D5F26F}"/>
              </a:ext>
            </a:extLst>
          </p:cNvPr>
          <p:cNvSpPr>
            <a:spLocks noGrp="1"/>
          </p:cNvSpPr>
          <p:nvPr>
            <p:ph type="sldNum" sz="quarter" idx="4"/>
          </p:nvPr>
        </p:nvSpPr>
        <p:spPr>
          <a:xfrm>
            <a:off x="5626100" y="6444001"/>
            <a:ext cx="977901" cy="237233"/>
          </a:xfrm>
          <a:prstGeom prst="rect">
            <a:avLst/>
          </a:prstGeom>
        </p:spPr>
        <p:txBody>
          <a:bodyPr vert="horz" lIns="0" tIns="0" rIns="0" bIns="0" rtlCol="0" anchor="t" anchorCtr="0">
            <a:noAutofit/>
          </a:bodyPr>
          <a:lstStyle>
            <a:lvl1pPr algn="ctr">
              <a:defRPr sz="1000">
                <a:solidFill>
                  <a:schemeClr val="bg1"/>
                </a:solidFill>
              </a:defRPr>
            </a:lvl1pPr>
          </a:lstStyle>
          <a:p>
            <a:fld id="{E8A74B61-50D3-3946-8366-1E447A2A8431}" type="slidenum">
              <a:rPr lang="en-US" smtClean="0"/>
              <a:pPr/>
              <a:t>‹#›</a:t>
            </a:fld>
            <a:endParaRPr lang="en-US" dirty="0"/>
          </a:p>
        </p:txBody>
      </p:sp>
      <p:pic>
        <p:nvPicPr>
          <p:cNvPr id="12" name="Picture 11" descr="A close up of a logo&#10;&#10;Description automatically generated">
            <a:extLst>
              <a:ext uri="{FF2B5EF4-FFF2-40B4-BE49-F238E27FC236}">
                <a16:creationId xmlns:a16="http://schemas.microsoft.com/office/drawing/2014/main" id="{647040F8-C4AF-4DB3-8945-7991CA7BFDE0}"/>
              </a:ext>
            </a:extLst>
          </p:cNvPr>
          <p:cNvPicPr>
            <a:picLocks noChangeAspect="1"/>
          </p:cNvPicPr>
          <p:nvPr userDrawn="1"/>
        </p:nvPicPr>
        <p:blipFill>
          <a:blip r:embed="rId2"/>
          <a:stretch>
            <a:fillRect/>
          </a:stretch>
        </p:blipFill>
        <p:spPr>
          <a:xfrm>
            <a:off x="9583642" y="6433200"/>
            <a:ext cx="2032625" cy="360000"/>
          </a:xfrm>
          <a:prstGeom prst="rect">
            <a:avLst/>
          </a:prstGeom>
        </p:spPr>
      </p:pic>
    </p:spTree>
    <p:extLst>
      <p:ext uri="{BB962C8B-B14F-4D97-AF65-F5344CB8AC3E}">
        <p14:creationId xmlns:p14="http://schemas.microsoft.com/office/powerpoint/2010/main" val="398128097"/>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Divider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2AF448-ACBD-4F01-AEF3-2E839A345E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82057" y="4181328"/>
            <a:ext cx="7888076" cy="1430480"/>
          </a:xfrm>
        </p:spPr>
        <p:txBody>
          <a:bodyPr anchor="t"/>
          <a:lstStyle>
            <a:lvl1pPr algn="l">
              <a:lnSpc>
                <a:spcPts val="4800"/>
              </a:lnSpc>
              <a:defRPr sz="4800" b="1" cap="none"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82055" y="5611809"/>
            <a:ext cx="7888076" cy="648000"/>
          </a:xfrm>
        </p:spPr>
        <p:txBody>
          <a:bodyPr/>
          <a:lstStyle>
            <a:lvl1pPr marL="0" indent="0" algn="l">
              <a:lnSpc>
                <a:spcPts val="2100"/>
              </a:lnSpc>
              <a:spcAft>
                <a:spcPts val="0"/>
              </a:spcAft>
              <a:buNone/>
              <a:defRPr sz="1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2" name="Straight Connector 11">
            <a:extLst>
              <a:ext uri="{FF2B5EF4-FFF2-40B4-BE49-F238E27FC236}">
                <a16:creationId xmlns:a16="http://schemas.microsoft.com/office/drawing/2014/main" id="{64538DB9-713C-488A-B7F0-DAB8314A70D1}"/>
              </a:ext>
            </a:extLst>
          </p:cNvPr>
          <p:cNvCxnSpPr/>
          <p:nvPr userDrawn="1"/>
        </p:nvCxnSpPr>
        <p:spPr>
          <a:xfrm>
            <a:off x="575734" y="6405418"/>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28865FA5-1782-4EAA-B8CF-F305439ADB93}"/>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bg1"/>
                </a:solidFill>
              </a:defRPr>
            </a:lvl1pPr>
          </a:lstStyle>
          <a:p>
            <a:r>
              <a:rPr lang="en-US" dirty="0"/>
              <a:t>Nursing Department Orientation | 2021 </a:t>
            </a:r>
          </a:p>
        </p:txBody>
      </p:sp>
      <p:sp>
        <p:nvSpPr>
          <p:cNvPr id="14" name="Slide Number Placeholder 5">
            <a:extLst>
              <a:ext uri="{FF2B5EF4-FFF2-40B4-BE49-F238E27FC236}">
                <a16:creationId xmlns:a16="http://schemas.microsoft.com/office/drawing/2014/main" id="{B5045827-D0B3-4116-B7AE-AC011BCB54B3}"/>
              </a:ext>
            </a:extLst>
          </p:cNvPr>
          <p:cNvSpPr>
            <a:spLocks noGrp="1"/>
          </p:cNvSpPr>
          <p:nvPr>
            <p:ph type="sldNum" sz="quarter" idx="4"/>
          </p:nvPr>
        </p:nvSpPr>
        <p:spPr>
          <a:xfrm>
            <a:off x="5626100" y="6444001"/>
            <a:ext cx="977901" cy="237233"/>
          </a:xfrm>
          <a:prstGeom prst="rect">
            <a:avLst/>
          </a:prstGeom>
        </p:spPr>
        <p:txBody>
          <a:bodyPr vert="horz" lIns="0" tIns="0" rIns="0" bIns="0" rtlCol="0" anchor="t" anchorCtr="0">
            <a:noAutofit/>
          </a:bodyPr>
          <a:lstStyle>
            <a:lvl1pPr algn="ctr">
              <a:defRPr sz="1000">
                <a:solidFill>
                  <a:schemeClr val="bg1"/>
                </a:solidFill>
              </a:defRPr>
            </a:lvl1pPr>
          </a:lstStyle>
          <a:p>
            <a:fld id="{E8A74B61-50D3-3946-8366-1E447A2A8431}" type="slidenum">
              <a:rPr lang="en-US" smtClean="0"/>
              <a:pPr/>
              <a:t>‹#›</a:t>
            </a:fld>
            <a:endParaRPr lang="en-US" dirty="0"/>
          </a:p>
        </p:txBody>
      </p:sp>
      <p:pic>
        <p:nvPicPr>
          <p:cNvPr id="10" name="Picture 9" descr="A close up of a logo&#10;&#10;Description automatically generated">
            <a:extLst>
              <a:ext uri="{FF2B5EF4-FFF2-40B4-BE49-F238E27FC236}">
                <a16:creationId xmlns:a16="http://schemas.microsoft.com/office/drawing/2014/main" id="{37861A0A-A9C9-4532-83B5-8179AA60A020}"/>
              </a:ext>
            </a:extLst>
          </p:cNvPr>
          <p:cNvPicPr>
            <a:picLocks noChangeAspect="1"/>
          </p:cNvPicPr>
          <p:nvPr userDrawn="1"/>
        </p:nvPicPr>
        <p:blipFill>
          <a:blip r:embed="rId3"/>
          <a:stretch>
            <a:fillRect/>
          </a:stretch>
        </p:blipFill>
        <p:spPr>
          <a:xfrm>
            <a:off x="9583642" y="6433200"/>
            <a:ext cx="2032625" cy="360000"/>
          </a:xfrm>
          <a:prstGeom prst="rect">
            <a:avLst/>
          </a:prstGeom>
        </p:spPr>
      </p:pic>
    </p:spTree>
    <p:extLst>
      <p:ext uri="{BB962C8B-B14F-4D97-AF65-F5344CB8AC3E}">
        <p14:creationId xmlns:p14="http://schemas.microsoft.com/office/powerpoint/2010/main" val="1057383342"/>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Single Column">
    <p:spTree>
      <p:nvGrpSpPr>
        <p:cNvPr id="1" name=""/>
        <p:cNvGrpSpPr/>
        <p:nvPr/>
      </p:nvGrpSpPr>
      <p:grpSpPr>
        <a:xfrm>
          <a:off x="0" y="0"/>
          <a:ext cx="0" cy="0"/>
          <a:chOff x="0" y="0"/>
          <a:chExt cx="0" cy="0"/>
        </a:xfrm>
      </p:grpSpPr>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18" name="Straight Connector 17">
            <a:extLst>
              <a:ext uri="{FF2B5EF4-FFF2-40B4-BE49-F238E27FC236}">
                <a16:creationId xmlns:a16="http://schemas.microsoft.com/office/drawing/2014/main" id="{BEB0DE5A-C344-4BAC-8722-ED6064694F51}"/>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2EBC18-7749-44BC-8A96-07FDB000A7F3}"/>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A730045C-7EE2-4D40-8A65-0F99E126B48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12" name="Slide Number Placeholder 5">
            <a:extLst>
              <a:ext uri="{FF2B5EF4-FFF2-40B4-BE49-F238E27FC236}">
                <a16:creationId xmlns:a16="http://schemas.microsoft.com/office/drawing/2014/main" id="{AD892C1D-4743-4071-8BF8-053B6D46C270}"/>
              </a:ext>
            </a:extLst>
          </p:cNvPr>
          <p:cNvSpPr>
            <a:spLocks noGrp="1"/>
          </p:cNvSpPr>
          <p:nvPr>
            <p:ph type="sldNum" sz="quarter" idx="4"/>
          </p:nvPr>
        </p:nvSpPr>
        <p:spPr>
          <a:xfrm>
            <a:off x="5626100" y="6444001"/>
            <a:ext cx="977901" cy="237233"/>
          </a:xfrm>
          <a:prstGeom prst="rect">
            <a:avLst/>
          </a:prstGeom>
        </p:spPr>
        <p:txBody>
          <a:bodyPr vert="horz" lIns="0" tIns="0" rIns="0" bIns="0" rtlCol="0" anchor="t" anchorCtr="0">
            <a:noAutofit/>
          </a:bodyPr>
          <a:lstStyle>
            <a:lvl1pPr algn="ctr">
              <a:defRPr sz="1000">
                <a:solidFill>
                  <a:schemeClr val="tx2"/>
                </a:solidFill>
              </a:defRPr>
            </a:lvl1pPr>
          </a:lstStyle>
          <a:p>
            <a:fld id="{E8A74B61-50D3-3946-8366-1E447A2A8431}" type="slidenum">
              <a:rPr lang="en-US" smtClean="0"/>
              <a:pPr/>
              <a:t>‹#›</a:t>
            </a:fld>
            <a:endParaRPr lang="en-US" dirty="0"/>
          </a:p>
        </p:txBody>
      </p:sp>
      <p:pic>
        <p:nvPicPr>
          <p:cNvPr id="13" name="Picture 12" descr="A close up of a logo&#10;&#10;Description automatically generated">
            <a:extLst>
              <a:ext uri="{FF2B5EF4-FFF2-40B4-BE49-F238E27FC236}">
                <a16:creationId xmlns:a16="http://schemas.microsoft.com/office/drawing/2014/main" id="{51220012-A353-4723-80F2-3CDF61427B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512923385"/>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22pt Single Colum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5733" y="415634"/>
            <a:ext cx="11040000" cy="324000"/>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75733" y="1246907"/>
            <a:ext cx="8445115" cy="4930056"/>
          </a:xfrm>
        </p:spPr>
        <p:txBody>
          <a:bodyPr/>
          <a:lstStyle>
            <a:lvl1pPr>
              <a:lnSpc>
                <a:spcPts val="2200"/>
              </a:lnSpc>
              <a:defRPr sz="2200">
                <a:solidFill>
                  <a:schemeClr val="bg1"/>
                </a:solidFill>
              </a:defRPr>
            </a:lvl1pPr>
            <a:lvl2pPr>
              <a:lnSpc>
                <a:spcPts val="2200"/>
              </a:lnSpc>
              <a:defRPr sz="2200">
                <a:solidFill>
                  <a:schemeClr val="bg1"/>
                </a:solidFill>
              </a:defRPr>
            </a:lvl2pPr>
            <a:lvl3pPr>
              <a:lnSpc>
                <a:spcPts val="2200"/>
              </a:lnSpc>
              <a:defRPr sz="2200">
                <a:solidFill>
                  <a:schemeClr val="bg1"/>
                </a:solidFill>
              </a:defRPr>
            </a:lvl3pPr>
            <a:lvl4pPr>
              <a:lnSpc>
                <a:spcPts val="2200"/>
              </a:lnSpc>
              <a:defRPr sz="2200">
                <a:solidFill>
                  <a:schemeClr val="bg1"/>
                </a:solidFill>
              </a:defRPr>
            </a:lvl4pPr>
            <a:lvl5pPr>
              <a:lnSpc>
                <a:spcPts val="2200"/>
              </a:lnSpc>
              <a:defRPr sz="2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18" name="Straight Connector 17">
            <a:extLst>
              <a:ext uri="{FF2B5EF4-FFF2-40B4-BE49-F238E27FC236}">
                <a16:creationId xmlns:a16="http://schemas.microsoft.com/office/drawing/2014/main" id="{BEB0DE5A-C344-4BAC-8722-ED6064694F51}"/>
              </a:ext>
            </a:extLst>
          </p:cNvPr>
          <p:cNvCxnSpPr/>
          <p:nvPr userDrawn="1"/>
        </p:nvCxnSpPr>
        <p:spPr>
          <a:xfrm>
            <a:off x="575734" y="1062181"/>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2EBC18-7749-44BC-8A96-07FDB000A7F3}"/>
              </a:ext>
            </a:extLst>
          </p:cNvPr>
          <p:cNvCxnSpPr/>
          <p:nvPr userDrawn="1"/>
        </p:nvCxnSpPr>
        <p:spPr>
          <a:xfrm>
            <a:off x="575734" y="6405418"/>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7948F723-5030-4FA2-A27A-AA4DB3D32972}"/>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bg1"/>
                </a:solidFill>
              </a:defRPr>
            </a:lvl1pPr>
          </a:lstStyle>
          <a:p>
            <a:r>
              <a:rPr lang="en-US" dirty="0"/>
              <a:t>Nursing Department Orientation | 2021 </a:t>
            </a:r>
          </a:p>
        </p:txBody>
      </p:sp>
      <p:sp>
        <p:nvSpPr>
          <p:cNvPr id="12" name="Slide Number Placeholder 5">
            <a:extLst>
              <a:ext uri="{FF2B5EF4-FFF2-40B4-BE49-F238E27FC236}">
                <a16:creationId xmlns:a16="http://schemas.microsoft.com/office/drawing/2014/main" id="{5B7B6655-7403-4C74-A251-EABF2635DCF1}"/>
              </a:ext>
            </a:extLst>
          </p:cNvPr>
          <p:cNvSpPr>
            <a:spLocks noGrp="1"/>
          </p:cNvSpPr>
          <p:nvPr>
            <p:ph type="sldNum" sz="quarter" idx="4"/>
          </p:nvPr>
        </p:nvSpPr>
        <p:spPr>
          <a:xfrm>
            <a:off x="5626100" y="6444001"/>
            <a:ext cx="977901" cy="237233"/>
          </a:xfrm>
          <a:prstGeom prst="rect">
            <a:avLst/>
          </a:prstGeom>
        </p:spPr>
        <p:txBody>
          <a:bodyPr vert="horz" lIns="0" tIns="0" rIns="0" bIns="0" rtlCol="0" anchor="t" anchorCtr="0">
            <a:noAutofit/>
          </a:bodyPr>
          <a:lstStyle>
            <a:lvl1pPr algn="ctr">
              <a:defRPr sz="1000">
                <a:solidFill>
                  <a:schemeClr val="bg1"/>
                </a:solidFill>
              </a:defRPr>
            </a:lvl1pPr>
          </a:lstStyle>
          <a:p>
            <a:fld id="{E8A74B61-50D3-3946-8366-1E447A2A8431}" type="slidenum">
              <a:rPr lang="en-US" smtClean="0"/>
              <a:pPr/>
              <a:t>‹#›</a:t>
            </a:fld>
            <a:endParaRPr lang="en-US" dirty="0"/>
          </a:p>
        </p:txBody>
      </p:sp>
      <p:pic>
        <p:nvPicPr>
          <p:cNvPr id="10" name="Picture 9" descr="A close up of a logo&#10;&#10;Description automatically generated">
            <a:extLst>
              <a:ext uri="{FF2B5EF4-FFF2-40B4-BE49-F238E27FC236}">
                <a16:creationId xmlns:a16="http://schemas.microsoft.com/office/drawing/2014/main" id="{EB0A45E6-9DA1-4025-B402-7085ECF74199}"/>
              </a:ext>
            </a:extLst>
          </p:cNvPr>
          <p:cNvPicPr>
            <a:picLocks noChangeAspect="1"/>
          </p:cNvPicPr>
          <p:nvPr userDrawn="1"/>
        </p:nvPicPr>
        <p:blipFill>
          <a:blip r:embed="rId2"/>
          <a:stretch>
            <a:fillRect/>
          </a:stretch>
        </p:blipFill>
        <p:spPr>
          <a:xfrm>
            <a:off x="9583642" y="6433200"/>
            <a:ext cx="2032625" cy="360000"/>
          </a:xfrm>
          <a:prstGeom prst="rect">
            <a:avLst/>
          </a:prstGeom>
        </p:spPr>
      </p:pic>
    </p:spTree>
    <p:extLst>
      <p:ext uri="{BB962C8B-B14F-4D97-AF65-F5344CB8AC3E}">
        <p14:creationId xmlns:p14="http://schemas.microsoft.com/office/powerpoint/2010/main" val="106262637"/>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s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5733" y="415634"/>
            <a:ext cx="11040000" cy="324000"/>
          </a:xfrm>
        </p:spPr>
        <p:txBody>
          <a:bodyPr/>
          <a:lstStyle>
            <a:lvl1pPr>
              <a:defRPr cap="all" baseline="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75733" y="1245600"/>
            <a:ext cx="11040532" cy="4930056"/>
          </a:xfrm>
        </p:spPr>
        <p:txBody>
          <a:bodyPr numCol="2" spcCol="288000"/>
          <a:lstStyle>
            <a:lvl1pPr marL="270000" indent="0">
              <a:lnSpc>
                <a:spcPts val="1440"/>
              </a:lnSpc>
              <a:spcAft>
                <a:spcPts val="600"/>
              </a:spcAft>
              <a:tabLst/>
              <a:defRPr sz="1400" b="1">
                <a:solidFill>
                  <a:schemeClr val="accent3"/>
                </a:solidFill>
              </a:defRPr>
            </a:lvl1pPr>
            <a:lvl2pPr marL="0" indent="0">
              <a:lnSpc>
                <a:spcPts val="1440"/>
              </a:lnSpc>
              <a:spcAft>
                <a:spcPts val="600"/>
              </a:spcAft>
              <a:buNone/>
              <a:tabLst>
                <a:tab pos="447675" algn="l"/>
              </a:tabLst>
              <a:defRPr sz="1400">
                <a:solidFill>
                  <a:schemeClr val="bg1"/>
                </a:solidFill>
              </a:defRPr>
            </a:lvl2pPr>
            <a:lvl3pPr marL="180000" indent="-216000">
              <a:lnSpc>
                <a:spcPts val="1440"/>
              </a:lnSpc>
              <a:spcAft>
                <a:spcPts val="600"/>
              </a:spcAft>
              <a:buFont typeface="Arial" panose="020B0604020202020204" pitchFamily="34" charset="0"/>
              <a:buChar char="•"/>
              <a:defRPr sz="1200">
                <a:solidFill>
                  <a:schemeClr val="bg1"/>
                </a:solidFill>
              </a:defRPr>
            </a:lvl3pPr>
            <a:lvl4pPr>
              <a:lnSpc>
                <a:spcPts val="1440"/>
              </a:lnSpc>
              <a:spcAft>
                <a:spcPts val="600"/>
              </a:spcAft>
              <a:defRPr sz="1200">
                <a:solidFill>
                  <a:schemeClr val="bg1"/>
                </a:solidFill>
              </a:defRPr>
            </a:lvl4pPr>
            <a:lvl5pPr>
              <a:lnSpc>
                <a:spcPts val="1440"/>
              </a:lnSpc>
              <a:spcAft>
                <a:spcPts val="600"/>
              </a:spcAft>
              <a:defRPr sz="1200">
                <a:solidFill>
                  <a:schemeClr val="bg1"/>
                </a:solidFill>
              </a:defRPr>
            </a:lvl5pPr>
          </a:lstStyle>
          <a:p>
            <a:pPr lvl="0"/>
            <a:r>
              <a:rPr lang="en-US"/>
              <a:t>Edit Master text styles</a:t>
            </a:r>
          </a:p>
          <a:p>
            <a:pPr lvl="1"/>
            <a:r>
              <a:rPr lang="en-US"/>
              <a:t>Second level</a:t>
            </a:r>
          </a:p>
        </p:txBody>
      </p:sp>
      <p:cxnSp>
        <p:nvCxnSpPr>
          <p:cNvPr id="18" name="Straight Connector 17">
            <a:extLst>
              <a:ext uri="{FF2B5EF4-FFF2-40B4-BE49-F238E27FC236}">
                <a16:creationId xmlns:a16="http://schemas.microsoft.com/office/drawing/2014/main" id="{BEB0DE5A-C344-4BAC-8722-ED6064694F51}"/>
              </a:ext>
            </a:extLst>
          </p:cNvPr>
          <p:cNvCxnSpPr/>
          <p:nvPr userDrawn="1"/>
        </p:nvCxnSpPr>
        <p:spPr>
          <a:xfrm>
            <a:off x="575734" y="1062181"/>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2EBC18-7749-44BC-8A96-07FDB000A7F3}"/>
              </a:ext>
            </a:extLst>
          </p:cNvPr>
          <p:cNvCxnSpPr/>
          <p:nvPr userDrawn="1"/>
        </p:nvCxnSpPr>
        <p:spPr>
          <a:xfrm>
            <a:off x="575734" y="6405418"/>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33632488-B73B-4F35-B333-2B1A967D9B1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bg1"/>
                </a:solidFill>
              </a:defRPr>
            </a:lvl1pPr>
          </a:lstStyle>
          <a:p>
            <a:r>
              <a:rPr lang="en-US" dirty="0"/>
              <a:t>Nursing Department Orientation | 2021 </a:t>
            </a:r>
          </a:p>
        </p:txBody>
      </p:sp>
      <p:sp>
        <p:nvSpPr>
          <p:cNvPr id="11" name="Slide Number Placeholder 5">
            <a:extLst>
              <a:ext uri="{FF2B5EF4-FFF2-40B4-BE49-F238E27FC236}">
                <a16:creationId xmlns:a16="http://schemas.microsoft.com/office/drawing/2014/main" id="{1440C4BE-E81C-4229-94E3-80A220D5F26F}"/>
              </a:ext>
            </a:extLst>
          </p:cNvPr>
          <p:cNvSpPr>
            <a:spLocks noGrp="1"/>
          </p:cNvSpPr>
          <p:nvPr>
            <p:ph type="sldNum" sz="quarter" idx="4"/>
          </p:nvPr>
        </p:nvSpPr>
        <p:spPr>
          <a:xfrm>
            <a:off x="5626100" y="6444001"/>
            <a:ext cx="977901" cy="237233"/>
          </a:xfrm>
          <a:prstGeom prst="rect">
            <a:avLst/>
          </a:prstGeom>
        </p:spPr>
        <p:txBody>
          <a:bodyPr vert="horz" lIns="0" tIns="0" rIns="0" bIns="0" rtlCol="0" anchor="t" anchorCtr="0">
            <a:noAutofit/>
          </a:bodyPr>
          <a:lstStyle>
            <a:lvl1pPr algn="ctr">
              <a:defRPr sz="1000">
                <a:solidFill>
                  <a:schemeClr val="bg1"/>
                </a:solidFill>
              </a:defRPr>
            </a:lvl1pPr>
          </a:lstStyle>
          <a:p>
            <a:fld id="{E8A74B61-50D3-3946-8366-1E447A2A8431}" type="slidenum">
              <a:rPr lang="en-US" smtClean="0"/>
              <a:pPr/>
              <a:t>‹#›</a:t>
            </a:fld>
            <a:endParaRPr lang="en-US" dirty="0"/>
          </a:p>
        </p:txBody>
      </p:sp>
      <p:pic>
        <p:nvPicPr>
          <p:cNvPr id="12" name="Picture 11" descr="A close up of a logo&#10;&#10;Description automatically generated">
            <a:extLst>
              <a:ext uri="{FF2B5EF4-FFF2-40B4-BE49-F238E27FC236}">
                <a16:creationId xmlns:a16="http://schemas.microsoft.com/office/drawing/2014/main" id="{647040F8-C4AF-4DB3-8945-7991CA7BFDE0}"/>
              </a:ext>
            </a:extLst>
          </p:cNvPr>
          <p:cNvPicPr>
            <a:picLocks noChangeAspect="1"/>
          </p:cNvPicPr>
          <p:nvPr userDrawn="1"/>
        </p:nvPicPr>
        <p:blipFill>
          <a:blip r:embed="rId2"/>
          <a:stretch>
            <a:fillRect/>
          </a:stretch>
        </p:blipFill>
        <p:spPr>
          <a:xfrm>
            <a:off x="9583642" y="6433200"/>
            <a:ext cx="2032625" cy="360000"/>
          </a:xfrm>
          <a:prstGeom prst="rect">
            <a:avLst/>
          </a:prstGeom>
        </p:spPr>
      </p:pic>
    </p:spTree>
    <p:extLst>
      <p:ext uri="{BB962C8B-B14F-4D97-AF65-F5344CB8AC3E}">
        <p14:creationId xmlns:p14="http://schemas.microsoft.com/office/powerpoint/2010/main" val="2189845393"/>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2 Column">
    <p:spTree>
      <p:nvGrpSpPr>
        <p:cNvPr id="1" name=""/>
        <p:cNvGrpSpPr/>
        <p:nvPr/>
      </p:nvGrpSpPr>
      <p:grpSpPr>
        <a:xfrm>
          <a:off x="0" y="0"/>
          <a:ext cx="0" cy="0"/>
          <a:chOff x="0" y="0"/>
          <a:chExt cx="0" cy="0"/>
        </a:xfrm>
      </p:grpSpPr>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3" name="Content Placeholder 2"/>
          <p:cNvSpPr>
            <a:spLocks noGrp="1"/>
          </p:cNvSpPr>
          <p:nvPr>
            <p:ph idx="1"/>
          </p:nvPr>
        </p:nvSpPr>
        <p:spPr>
          <a:xfrm>
            <a:off x="575733" y="1246907"/>
            <a:ext cx="11040532" cy="4930056"/>
          </a:xfrm>
        </p:spPr>
        <p:txBody>
          <a:bodyPr numCol="2" spcCol="288000" rtlCol="0"/>
          <a:lstStyle>
            <a:lvl1pPr>
              <a:spcAft>
                <a:spcPts val="1200"/>
              </a:spcAft>
              <a:defRPr/>
            </a:lvl1pPr>
            <a:lvl2pPr marL="179388" indent="-179388">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14" name="Straight Connector 13">
            <a:extLst>
              <a:ext uri="{FF2B5EF4-FFF2-40B4-BE49-F238E27FC236}">
                <a16:creationId xmlns:a16="http://schemas.microsoft.com/office/drawing/2014/main" id="{C0616A2C-253A-4115-ACDD-BC151D2897C0}"/>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D6E512F-17E5-411B-AD21-A17ACDD08764}"/>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85BF9D90-75A7-4258-ADAD-4BECF61CF13B}"/>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11" name="Slide Number Placeholder 5">
            <a:extLst>
              <a:ext uri="{FF2B5EF4-FFF2-40B4-BE49-F238E27FC236}">
                <a16:creationId xmlns:a16="http://schemas.microsoft.com/office/drawing/2014/main" id="{C871B2DA-F8B5-4112-BCE3-CFDA34BB05BF}"/>
              </a:ext>
            </a:extLst>
          </p:cNvPr>
          <p:cNvSpPr>
            <a:spLocks noGrp="1"/>
          </p:cNvSpPr>
          <p:nvPr>
            <p:ph type="sldNum" sz="quarter" idx="4"/>
          </p:nvPr>
        </p:nvSpPr>
        <p:spPr>
          <a:xfrm>
            <a:off x="5626100" y="6444001"/>
            <a:ext cx="977901" cy="237233"/>
          </a:xfrm>
          <a:prstGeom prst="rect">
            <a:avLst/>
          </a:prstGeom>
        </p:spPr>
        <p:txBody>
          <a:bodyPr vert="horz" lIns="0" tIns="0" rIns="0" bIns="0" rtlCol="0" anchor="t" anchorCtr="0">
            <a:noAutofit/>
          </a:bodyPr>
          <a:lstStyle>
            <a:lvl1pPr algn="ctr">
              <a:defRPr sz="1000">
                <a:solidFill>
                  <a:schemeClr val="tx2"/>
                </a:solidFill>
              </a:defRPr>
            </a:lvl1pPr>
          </a:lstStyle>
          <a:p>
            <a:fld id="{E8A74B61-50D3-3946-8366-1E447A2A8431}" type="slidenum">
              <a:rPr lang="en-US" smtClean="0"/>
              <a:pPr/>
              <a:t>‹#›</a:t>
            </a:fld>
            <a:endParaRPr lang="en-US" dirty="0"/>
          </a:p>
        </p:txBody>
      </p:sp>
      <p:pic>
        <p:nvPicPr>
          <p:cNvPr id="12" name="Picture 11" descr="A close up of a logo&#10;&#10;Description automatically generated">
            <a:extLst>
              <a:ext uri="{FF2B5EF4-FFF2-40B4-BE49-F238E27FC236}">
                <a16:creationId xmlns:a16="http://schemas.microsoft.com/office/drawing/2014/main" id="{F4CAF096-A932-435B-A7F3-E0E86C0B80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3978572363"/>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and 2 Column">
    <p:spTree>
      <p:nvGrpSpPr>
        <p:cNvPr id="1" name=""/>
        <p:cNvGrpSpPr/>
        <p:nvPr/>
      </p:nvGrpSpPr>
      <p:grpSpPr>
        <a:xfrm>
          <a:off x="0" y="0"/>
          <a:ext cx="0" cy="0"/>
          <a:chOff x="0" y="0"/>
          <a:chExt cx="0" cy="0"/>
        </a:xfrm>
      </p:grpSpPr>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3" name="Content Placeholder 2"/>
          <p:cNvSpPr>
            <a:spLocks noGrp="1"/>
          </p:cNvSpPr>
          <p:nvPr>
            <p:ph idx="1"/>
          </p:nvPr>
        </p:nvSpPr>
        <p:spPr>
          <a:xfrm>
            <a:off x="575733" y="1246907"/>
            <a:ext cx="11040532" cy="4930056"/>
          </a:xfrm>
        </p:spPr>
        <p:txBody>
          <a:bodyPr numCol="2" spcCol="288000" rtlCol="0"/>
          <a:lstStyle>
            <a:lvl2pPr marL="179388" indent="-179388">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14" name="Straight Connector 13">
            <a:extLst>
              <a:ext uri="{FF2B5EF4-FFF2-40B4-BE49-F238E27FC236}">
                <a16:creationId xmlns:a16="http://schemas.microsoft.com/office/drawing/2014/main" id="{C0616A2C-253A-4115-ACDD-BC151D2897C0}"/>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D6E512F-17E5-411B-AD21-A17ACDD08764}"/>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logo&#10;&#10;Description automatically generated">
            <a:extLst>
              <a:ext uri="{FF2B5EF4-FFF2-40B4-BE49-F238E27FC236}">
                <a16:creationId xmlns:a16="http://schemas.microsoft.com/office/drawing/2014/main" id="{9D0019C1-45CB-4DBB-BA19-26B23D9B75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2307842625"/>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ingle and 2 Column">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3" y="1246907"/>
            <a:ext cx="3424099" cy="4930056"/>
          </a:xfrm>
        </p:spPr>
        <p:txBody>
          <a:bodyPr/>
          <a:lstStyle>
            <a:lvl1pPr>
              <a:defRPr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3" name="Content Placeholder 2"/>
          <p:cNvSpPr>
            <a:spLocks noGrp="1"/>
          </p:cNvSpPr>
          <p:nvPr>
            <p:ph idx="1"/>
          </p:nvPr>
        </p:nvSpPr>
        <p:spPr>
          <a:xfrm>
            <a:off x="5147730" y="1246907"/>
            <a:ext cx="6468532" cy="4930056"/>
          </a:xfrm>
        </p:spPr>
        <p:txBody>
          <a:bodyPr numCol="2" spcCol="28800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19" name="Straight Connector 18">
            <a:extLst>
              <a:ext uri="{FF2B5EF4-FFF2-40B4-BE49-F238E27FC236}">
                <a16:creationId xmlns:a16="http://schemas.microsoft.com/office/drawing/2014/main" id="{34545784-DA6F-4415-AA23-E8DDB87FEAD7}"/>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FA526A5-3A4C-48F8-B3E5-74E7301C7588}"/>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descr="A close up of a logo&#10;&#10;Description automatically generated">
            <a:extLst>
              <a:ext uri="{FF2B5EF4-FFF2-40B4-BE49-F238E27FC236}">
                <a16:creationId xmlns:a16="http://schemas.microsoft.com/office/drawing/2014/main" id="{13A307E2-DB4C-43C4-ADD2-FB2239478B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2522831517"/>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with 2 tables">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4" y="1375243"/>
            <a:ext cx="3124645" cy="1929426"/>
          </a:xfrm>
        </p:spPr>
        <p:txBody>
          <a:bodyPr/>
          <a:lstStyle>
            <a:lvl1pPr>
              <a:spcAft>
                <a:spcPts val="0"/>
              </a:spcAft>
              <a:defRPr sz="1200" b="1"/>
            </a:lvl1pPr>
            <a:lvl2pPr marL="0" indent="0">
              <a:buNone/>
              <a:defRPr sz="1200" b="0"/>
            </a:lvl2pPr>
            <a:lvl3pPr marL="180000" indent="-216000">
              <a:buFont typeface="Arial" panose="020B0604020202020204" pitchFamily="34" charset="0"/>
              <a:buChar char="•"/>
              <a:defRPr sz="1200" b="0"/>
            </a:lvl3pPr>
            <a:lvl4pPr>
              <a:defRPr sz="1200" b="0"/>
            </a:lvl4pPr>
            <a:lvl5pPr>
              <a:defRPr sz="1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19" name="Straight Connector 18">
            <a:extLst>
              <a:ext uri="{FF2B5EF4-FFF2-40B4-BE49-F238E27FC236}">
                <a16:creationId xmlns:a16="http://schemas.microsoft.com/office/drawing/2014/main" id="{34545784-DA6F-4415-AA23-E8DDB87FEAD7}"/>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FA526A5-3A4C-48F8-B3E5-74E7301C7588}"/>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409ADD2-C364-4BB6-B86F-CF9037B6D11C}"/>
              </a:ext>
            </a:extLst>
          </p:cNvPr>
          <p:cNvSpPr>
            <a:spLocks noGrp="1"/>
          </p:cNvSpPr>
          <p:nvPr>
            <p:ph idx="15"/>
          </p:nvPr>
        </p:nvSpPr>
        <p:spPr>
          <a:xfrm>
            <a:off x="575734" y="3560103"/>
            <a:ext cx="3124645" cy="1929426"/>
          </a:xfrm>
        </p:spPr>
        <p:txBody>
          <a:bodyPr/>
          <a:lstStyle>
            <a:lvl1pPr>
              <a:spcAft>
                <a:spcPts val="0"/>
              </a:spcAft>
              <a:defRPr sz="1200" b="1"/>
            </a:lvl1pPr>
            <a:lvl2pPr marL="0" indent="0">
              <a:buNone/>
              <a:defRPr sz="1200" b="0"/>
            </a:lvl2pPr>
            <a:lvl3pPr marL="180000" indent="-216000">
              <a:buFont typeface="Arial" panose="020B0604020202020204" pitchFamily="34" charset="0"/>
              <a:buChar char="•"/>
              <a:defRPr sz="1200" b="0"/>
            </a:lvl3pPr>
            <a:lvl4pPr>
              <a:defRPr sz="1200" b="0"/>
            </a:lvl4pPr>
            <a:lvl5pPr>
              <a:defRPr sz="1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able Placeholder 4">
            <a:extLst>
              <a:ext uri="{FF2B5EF4-FFF2-40B4-BE49-F238E27FC236}">
                <a16:creationId xmlns:a16="http://schemas.microsoft.com/office/drawing/2014/main" id="{A43A654E-F926-43AE-9D42-DF221FE71712}"/>
              </a:ext>
            </a:extLst>
          </p:cNvPr>
          <p:cNvSpPr>
            <a:spLocks noGrp="1"/>
          </p:cNvSpPr>
          <p:nvPr>
            <p:ph type="tbl" sz="quarter" idx="16"/>
          </p:nvPr>
        </p:nvSpPr>
        <p:spPr>
          <a:xfrm>
            <a:off x="3956051" y="1357947"/>
            <a:ext cx="7660216" cy="2058987"/>
          </a:xfrm>
        </p:spPr>
        <p:txBody>
          <a:bodyPr/>
          <a:lstStyle/>
          <a:p>
            <a:r>
              <a:rPr lang="en-US" dirty="0"/>
              <a:t>Click icon to add table</a:t>
            </a:r>
            <a:endParaRPr lang="en-GB" dirty="0"/>
          </a:p>
        </p:txBody>
      </p:sp>
      <p:sp>
        <p:nvSpPr>
          <p:cNvPr id="14" name="Table Placeholder 4">
            <a:extLst>
              <a:ext uri="{FF2B5EF4-FFF2-40B4-BE49-F238E27FC236}">
                <a16:creationId xmlns:a16="http://schemas.microsoft.com/office/drawing/2014/main" id="{9C702231-BA00-4144-98D6-18E6F2982666}"/>
              </a:ext>
            </a:extLst>
          </p:cNvPr>
          <p:cNvSpPr>
            <a:spLocks noGrp="1"/>
          </p:cNvSpPr>
          <p:nvPr>
            <p:ph type="tbl" sz="quarter" idx="17"/>
          </p:nvPr>
        </p:nvSpPr>
        <p:spPr>
          <a:xfrm>
            <a:off x="3955200" y="3593934"/>
            <a:ext cx="7660216" cy="2058987"/>
          </a:xfrm>
        </p:spPr>
        <p:txBody>
          <a:bodyPr/>
          <a:lstStyle/>
          <a:p>
            <a:r>
              <a:rPr lang="en-US" dirty="0"/>
              <a:t>Click icon to add table</a:t>
            </a:r>
            <a:endParaRPr lang="en-GB" dirty="0"/>
          </a:p>
        </p:txBody>
      </p:sp>
      <p:pic>
        <p:nvPicPr>
          <p:cNvPr id="13" name="Picture 12" descr="A close up of a logo&#10;&#10;Description automatically generated">
            <a:extLst>
              <a:ext uri="{FF2B5EF4-FFF2-40B4-BE49-F238E27FC236}">
                <a16:creationId xmlns:a16="http://schemas.microsoft.com/office/drawing/2014/main" id="{CF0EB17E-5B16-4C3B-AF70-C53AD96B78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4067215288"/>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with Graph">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3" y="1291856"/>
            <a:ext cx="5327761" cy="2158432"/>
          </a:xfrm>
        </p:spPr>
        <p:txBody>
          <a:bodyPr/>
          <a:lstStyle>
            <a:lvl1pPr>
              <a:spcAft>
                <a:spcPts val="1200"/>
              </a:spcAft>
              <a:defRPr sz="1400" b="0"/>
            </a:lvl1pPr>
            <a:lvl2pPr>
              <a:spcAft>
                <a:spcPts val="1200"/>
              </a:spcAft>
              <a:defRPr sz="1400" b="0"/>
            </a:lvl2pPr>
            <a:lvl3pPr>
              <a:spcAft>
                <a:spcPts val="1200"/>
              </a:spcAft>
              <a:defRPr sz="1400" b="0"/>
            </a:lvl3pPr>
            <a:lvl4pPr>
              <a:spcAft>
                <a:spcPts val="1200"/>
              </a:spcAft>
              <a:defRPr sz="1400" b="0"/>
            </a:lvl4pPr>
            <a:lvl5pPr>
              <a:spcAft>
                <a:spcPts val="1200"/>
              </a:spcAf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19" name="Straight Connector 18">
            <a:extLst>
              <a:ext uri="{FF2B5EF4-FFF2-40B4-BE49-F238E27FC236}">
                <a16:creationId xmlns:a16="http://schemas.microsoft.com/office/drawing/2014/main" id="{34545784-DA6F-4415-AA23-E8DDB87FEAD7}"/>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FA526A5-3A4C-48F8-B3E5-74E7301C7588}"/>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409ADD2-C364-4BB6-B86F-CF9037B6D11C}"/>
              </a:ext>
            </a:extLst>
          </p:cNvPr>
          <p:cNvSpPr>
            <a:spLocks noGrp="1"/>
          </p:cNvSpPr>
          <p:nvPr>
            <p:ph idx="15"/>
          </p:nvPr>
        </p:nvSpPr>
        <p:spPr>
          <a:xfrm>
            <a:off x="6288509" y="1291856"/>
            <a:ext cx="5339964" cy="2137144"/>
          </a:xfrm>
        </p:spPr>
        <p:txBody>
          <a:bodyPr/>
          <a:lstStyle>
            <a:lvl1pPr>
              <a:spcAft>
                <a:spcPts val="1200"/>
              </a:spcAft>
              <a:defRPr sz="1400" b="0"/>
            </a:lvl1pPr>
            <a:lvl2pPr>
              <a:spcAft>
                <a:spcPts val="1200"/>
              </a:spcAft>
              <a:defRPr sz="1400" b="0"/>
            </a:lvl2pPr>
            <a:lvl3pPr>
              <a:spcAft>
                <a:spcPts val="1200"/>
              </a:spcAft>
              <a:defRPr sz="1400" b="0"/>
            </a:lvl3pPr>
            <a:lvl4pPr>
              <a:spcAft>
                <a:spcPts val="1200"/>
              </a:spcAft>
              <a:defRPr sz="1400" b="0"/>
            </a:lvl4pPr>
            <a:lvl5pPr>
              <a:spcAft>
                <a:spcPts val="1200"/>
              </a:spcAf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8A9DD25-B80A-40A1-8EB9-F961D1FD199E}"/>
              </a:ext>
            </a:extLst>
          </p:cNvPr>
          <p:cNvSpPr>
            <a:spLocks noGrp="1"/>
          </p:cNvSpPr>
          <p:nvPr>
            <p:ph type="body" sz="quarter" idx="16"/>
          </p:nvPr>
        </p:nvSpPr>
        <p:spPr>
          <a:xfrm>
            <a:off x="886172" y="3960000"/>
            <a:ext cx="2782483" cy="1711476"/>
          </a:xfrm>
          <a:custGeom>
            <a:avLst/>
            <a:gdLst>
              <a:gd name="connsiteX0" fmla="*/ 0 w 1586204"/>
              <a:gd name="connsiteY0" fmla="*/ 794968 h 1589936"/>
              <a:gd name="connsiteX1" fmla="*/ 793102 w 1586204"/>
              <a:gd name="connsiteY1" fmla="*/ 0 h 1589936"/>
              <a:gd name="connsiteX2" fmla="*/ 1586204 w 1586204"/>
              <a:gd name="connsiteY2" fmla="*/ 794968 h 1589936"/>
              <a:gd name="connsiteX3" fmla="*/ 793102 w 1586204"/>
              <a:gd name="connsiteY3" fmla="*/ 1589936 h 1589936"/>
              <a:gd name="connsiteX4" fmla="*/ 0 w 1586204"/>
              <a:gd name="connsiteY4" fmla="*/ 794968 h 1589936"/>
              <a:gd name="connsiteX0" fmla="*/ 0 w 1683259"/>
              <a:gd name="connsiteY0" fmla="*/ 794968 h 1590215"/>
              <a:gd name="connsiteX1" fmla="*/ 793102 w 1683259"/>
              <a:gd name="connsiteY1" fmla="*/ 0 h 1590215"/>
              <a:gd name="connsiteX2" fmla="*/ 1586204 w 1683259"/>
              <a:gd name="connsiteY2" fmla="*/ 794968 h 1590215"/>
              <a:gd name="connsiteX3" fmla="*/ 1582472 w 1683259"/>
              <a:gd name="connsiteY3" fmla="*/ 884542 h 1590215"/>
              <a:gd name="connsiteX4" fmla="*/ 793102 w 1683259"/>
              <a:gd name="connsiteY4" fmla="*/ 1589936 h 1590215"/>
              <a:gd name="connsiteX5" fmla="*/ 0 w 1683259"/>
              <a:gd name="connsiteY5" fmla="*/ 794968 h 1590215"/>
              <a:gd name="connsiteX0" fmla="*/ 0 w 1918375"/>
              <a:gd name="connsiteY0" fmla="*/ 794968 h 1590210"/>
              <a:gd name="connsiteX1" fmla="*/ 793102 w 1918375"/>
              <a:gd name="connsiteY1" fmla="*/ 0 h 1590210"/>
              <a:gd name="connsiteX2" fmla="*/ 1586204 w 1918375"/>
              <a:gd name="connsiteY2" fmla="*/ 794968 h 1590210"/>
              <a:gd name="connsiteX3" fmla="*/ 1918374 w 1918375"/>
              <a:gd name="connsiteY3" fmla="*/ 832290 h 1590210"/>
              <a:gd name="connsiteX4" fmla="*/ 1582472 w 1918375"/>
              <a:gd name="connsiteY4" fmla="*/ 884542 h 1590210"/>
              <a:gd name="connsiteX5" fmla="*/ 793102 w 1918375"/>
              <a:gd name="connsiteY5" fmla="*/ 1589936 h 1590210"/>
              <a:gd name="connsiteX6" fmla="*/ 0 w 1918375"/>
              <a:gd name="connsiteY6" fmla="*/ 794968 h 1590210"/>
              <a:gd name="connsiteX0" fmla="*/ 0 w 1933304"/>
              <a:gd name="connsiteY0" fmla="*/ 794968 h 1590210"/>
              <a:gd name="connsiteX1" fmla="*/ 793102 w 1933304"/>
              <a:gd name="connsiteY1" fmla="*/ 0 h 1590210"/>
              <a:gd name="connsiteX2" fmla="*/ 1586204 w 1933304"/>
              <a:gd name="connsiteY2" fmla="*/ 794968 h 1590210"/>
              <a:gd name="connsiteX3" fmla="*/ 1933303 w 1933304"/>
              <a:gd name="connsiteY3" fmla="*/ 966651 h 1590210"/>
              <a:gd name="connsiteX4" fmla="*/ 1582472 w 1933304"/>
              <a:gd name="connsiteY4" fmla="*/ 884542 h 1590210"/>
              <a:gd name="connsiteX5" fmla="*/ 793102 w 1933304"/>
              <a:gd name="connsiteY5" fmla="*/ 1589936 h 1590210"/>
              <a:gd name="connsiteX6" fmla="*/ 0 w 1933304"/>
              <a:gd name="connsiteY6" fmla="*/ 794968 h 1590210"/>
              <a:gd name="connsiteX0" fmla="*/ 0 w 1933304"/>
              <a:gd name="connsiteY0" fmla="*/ 794968 h 1590210"/>
              <a:gd name="connsiteX1" fmla="*/ 793102 w 1933304"/>
              <a:gd name="connsiteY1" fmla="*/ 0 h 1590210"/>
              <a:gd name="connsiteX2" fmla="*/ 1586204 w 1933304"/>
              <a:gd name="connsiteY2" fmla="*/ 794968 h 1590210"/>
              <a:gd name="connsiteX3" fmla="*/ 1933303 w 1933304"/>
              <a:gd name="connsiteY3" fmla="*/ 966651 h 1590210"/>
              <a:gd name="connsiteX4" fmla="*/ 1582472 w 1933304"/>
              <a:gd name="connsiteY4" fmla="*/ 884542 h 1590210"/>
              <a:gd name="connsiteX5" fmla="*/ 793102 w 1933304"/>
              <a:gd name="connsiteY5" fmla="*/ 1589936 h 1590210"/>
              <a:gd name="connsiteX6" fmla="*/ 0 w 1933304"/>
              <a:gd name="connsiteY6" fmla="*/ 794968 h 1590210"/>
              <a:gd name="connsiteX0" fmla="*/ 0 w 1933304"/>
              <a:gd name="connsiteY0" fmla="*/ 794968 h 1590210"/>
              <a:gd name="connsiteX1" fmla="*/ 793102 w 1933304"/>
              <a:gd name="connsiteY1" fmla="*/ 0 h 1590210"/>
              <a:gd name="connsiteX2" fmla="*/ 1586204 w 1933304"/>
              <a:gd name="connsiteY2" fmla="*/ 794968 h 1590210"/>
              <a:gd name="connsiteX3" fmla="*/ 1933303 w 1933304"/>
              <a:gd name="connsiteY3" fmla="*/ 955454 h 1590210"/>
              <a:gd name="connsiteX4" fmla="*/ 1582472 w 1933304"/>
              <a:gd name="connsiteY4" fmla="*/ 884542 h 1590210"/>
              <a:gd name="connsiteX5" fmla="*/ 793102 w 1933304"/>
              <a:gd name="connsiteY5" fmla="*/ 1589936 h 1590210"/>
              <a:gd name="connsiteX6" fmla="*/ 0 w 1933304"/>
              <a:gd name="connsiteY6" fmla="*/ 794968 h 1590210"/>
              <a:gd name="connsiteX0" fmla="*/ 0 w 1948233"/>
              <a:gd name="connsiteY0" fmla="*/ 794968 h 1590210"/>
              <a:gd name="connsiteX1" fmla="*/ 793102 w 1948233"/>
              <a:gd name="connsiteY1" fmla="*/ 0 h 1590210"/>
              <a:gd name="connsiteX2" fmla="*/ 1586204 w 1948233"/>
              <a:gd name="connsiteY2" fmla="*/ 794968 h 1590210"/>
              <a:gd name="connsiteX3" fmla="*/ 1948232 w 1948233"/>
              <a:gd name="connsiteY3" fmla="*/ 947989 h 1590210"/>
              <a:gd name="connsiteX4" fmla="*/ 1582472 w 1948233"/>
              <a:gd name="connsiteY4" fmla="*/ 884542 h 1590210"/>
              <a:gd name="connsiteX5" fmla="*/ 793102 w 1948233"/>
              <a:gd name="connsiteY5" fmla="*/ 1589936 h 1590210"/>
              <a:gd name="connsiteX6" fmla="*/ 0 w 1948233"/>
              <a:gd name="connsiteY6" fmla="*/ 794968 h 1590210"/>
              <a:gd name="connsiteX0" fmla="*/ 0 w 1948233"/>
              <a:gd name="connsiteY0" fmla="*/ 794968 h 1590364"/>
              <a:gd name="connsiteX1" fmla="*/ 793102 w 1948233"/>
              <a:gd name="connsiteY1" fmla="*/ 0 h 1590364"/>
              <a:gd name="connsiteX2" fmla="*/ 1586204 w 1948233"/>
              <a:gd name="connsiteY2" fmla="*/ 794968 h 1590364"/>
              <a:gd name="connsiteX3" fmla="*/ 1948232 w 1948233"/>
              <a:gd name="connsiteY3" fmla="*/ 947989 h 1590364"/>
              <a:gd name="connsiteX4" fmla="*/ 1582472 w 1948233"/>
              <a:gd name="connsiteY4" fmla="*/ 884542 h 1590364"/>
              <a:gd name="connsiteX5" fmla="*/ 793102 w 1948233"/>
              <a:gd name="connsiteY5" fmla="*/ 1589936 h 1590364"/>
              <a:gd name="connsiteX6" fmla="*/ 0 w 1948233"/>
              <a:gd name="connsiteY6" fmla="*/ 794968 h 1590364"/>
              <a:gd name="connsiteX0" fmla="*/ 0 w 1948233"/>
              <a:gd name="connsiteY0" fmla="*/ 794968 h 1589964"/>
              <a:gd name="connsiteX1" fmla="*/ 793102 w 1948233"/>
              <a:gd name="connsiteY1" fmla="*/ 0 h 1589964"/>
              <a:gd name="connsiteX2" fmla="*/ 1586204 w 1948233"/>
              <a:gd name="connsiteY2" fmla="*/ 794968 h 1589964"/>
              <a:gd name="connsiteX3" fmla="*/ 1948232 w 1948233"/>
              <a:gd name="connsiteY3" fmla="*/ 947989 h 1589964"/>
              <a:gd name="connsiteX4" fmla="*/ 1582472 w 1948233"/>
              <a:gd name="connsiteY4" fmla="*/ 884542 h 1589964"/>
              <a:gd name="connsiteX5" fmla="*/ 793102 w 1948233"/>
              <a:gd name="connsiteY5" fmla="*/ 1589936 h 1589964"/>
              <a:gd name="connsiteX6" fmla="*/ 0 w 1948233"/>
              <a:gd name="connsiteY6" fmla="*/ 794968 h 1589964"/>
              <a:gd name="connsiteX0" fmla="*/ 0 w 1948233"/>
              <a:gd name="connsiteY0" fmla="*/ 794968 h 1589966"/>
              <a:gd name="connsiteX1" fmla="*/ 793102 w 1948233"/>
              <a:gd name="connsiteY1" fmla="*/ 0 h 1589966"/>
              <a:gd name="connsiteX2" fmla="*/ 1586204 w 1948233"/>
              <a:gd name="connsiteY2" fmla="*/ 794968 h 1589966"/>
              <a:gd name="connsiteX3" fmla="*/ 1948232 w 1948233"/>
              <a:gd name="connsiteY3" fmla="*/ 947989 h 1589966"/>
              <a:gd name="connsiteX4" fmla="*/ 1582472 w 1948233"/>
              <a:gd name="connsiteY4" fmla="*/ 884542 h 1589966"/>
              <a:gd name="connsiteX5" fmla="*/ 793102 w 1948233"/>
              <a:gd name="connsiteY5" fmla="*/ 1589936 h 1589966"/>
              <a:gd name="connsiteX6" fmla="*/ 0 w 1948233"/>
              <a:gd name="connsiteY6" fmla="*/ 794968 h 1589966"/>
              <a:gd name="connsiteX0" fmla="*/ 0 w 1948233"/>
              <a:gd name="connsiteY0" fmla="*/ 794968 h 1589966"/>
              <a:gd name="connsiteX1" fmla="*/ 793102 w 1948233"/>
              <a:gd name="connsiteY1" fmla="*/ 0 h 1589966"/>
              <a:gd name="connsiteX2" fmla="*/ 1586204 w 1948233"/>
              <a:gd name="connsiteY2" fmla="*/ 794968 h 1589966"/>
              <a:gd name="connsiteX3" fmla="*/ 1948232 w 1948233"/>
              <a:gd name="connsiteY3" fmla="*/ 947989 h 1589966"/>
              <a:gd name="connsiteX4" fmla="*/ 1582472 w 1948233"/>
              <a:gd name="connsiteY4" fmla="*/ 884542 h 1589966"/>
              <a:gd name="connsiteX5" fmla="*/ 793102 w 1948233"/>
              <a:gd name="connsiteY5" fmla="*/ 1589936 h 1589966"/>
              <a:gd name="connsiteX6" fmla="*/ 0 w 1948233"/>
              <a:gd name="connsiteY6" fmla="*/ 794968 h 1589966"/>
              <a:gd name="connsiteX0" fmla="*/ 0 w 1948234"/>
              <a:gd name="connsiteY0" fmla="*/ 794968 h 1589966"/>
              <a:gd name="connsiteX1" fmla="*/ 793102 w 1948234"/>
              <a:gd name="connsiteY1" fmla="*/ 0 h 1589966"/>
              <a:gd name="connsiteX2" fmla="*/ 1586204 w 1948234"/>
              <a:gd name="connsiteY2" fmla="*/ 794968 h 1589966"/>
              <a:gd name="connsiteX3" fmla="*/ 1948232 w 1948234"/>
              <a:gd name="connsiteY3" fmla="*/ 947989 h 1589966"/>
              <a:gd name="connsiteX4" fmla="*/ 1582472 w 1948234"/>
              <a:gd name="connsiteY4" fmla="*/ 884542 h 1589966"/>
              <a:gd name="connsiteX5" fmla="*/ 793102 w 1948234"/>
              <a:gd name="connsiteY5" fmla="*/ 1589936 h 1589966"/>
              <a:gd name="connsiteX6" fmla="*/ 0 w 1948234"/>
              <a:gd name="connsiteY6" fmla="*/ 794968 h 1589966"/>
              <a:gd name="connsiteX0" fmla="*/ 0 w 1948234"/>
              <a:gd name="connsiteY0" fmla="*/ 794968 h 1589966"/>
              <a:gd name="connsiteX1" fmla="*/ 793102 w 1948234"/>
              <a:gd name="connsiteY1" fmla="*/ 0 h 1589966"/>
              <a:gd name="connsiteX2" fmla="*/ 1586204 w 1948234"/>
              <a:gd name="connsiteY2" fmla="*/ 794968 h 1589966"/>
              <a:gd name="connsiteX3" fmla="*/ 1948232 w 1948234"/>
              <a:gd name="connsiteY3" fmla="*/ 947989 h 1589966"/>
              <a:gd name="connsiteX4" fmla="*/ 1582472 w 1948234"/>
              <a:gd name="connsiteY4" fmla="*/ 884542 h 1589966"/>
              <a:gd name="connsiteX5" fmla="*/ 793102 w 1948234"/>
              <a:gd name="connsiteY5" fmla="*/ 1589936 h 1589966"/>
              <a:gd name="connsiteX6" fmla="*/ 0 w 1948234"/>
              <a:gd name="connsiteY6"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948232 w 1956577"/>
              <a:gd name="connsiteY3" fmla="*/ 947989 h 1589966"/>
              <a:gd name="connsiteX4" fmla="*/ 1731760 w 1956577"/>
              <a:gd name="connsiteY4" fmla="*/ 1093547 h 1589966"/>
              <a:gd name="connsiteX5" fmla="*/ 1582472 w 1956577"/>
              <a:gd name="connsiteY5" fmla="*/ 884542 h 1589966"/>
              <a:gd name="connsiteX6" fmla="*/ 793102 w 1956577"/>
              <a:gd name="connsiteY6" fmla="*/ 1589936 h 1589966"/>
              <a:gd name="connsiteX7" fmla="*/ 0 w 1956577"/>
              <a:gd name="connsiteY7"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735492 w 1956577"/>
              <a:gd name="connsiteY3" fmla="*/ 615820 h 1589966"/>
              <a:gd name="connsiteX4" fmla="*/ 1948232 w 1956577"/>
              <a:gd name="connsiteY4" fmla="*/ 947989 h 1589966"/>
              <a:gd name="connsiteX5" fmla="*/ 1731760 w 1956577"/>
              <a:gd name="connsiteY5" fmla="*/ 1093547 h 1589966"/>
              <a:gd name="connsiteX6" fmla="*/ 1582472 w 1956577"/>
              <a:gd name="connsiteY6" fmla="*/ 884542 h 1589966"/>
              <a:gd name="connsiteX7" fmla="*/ 793102 w 1956577"/>
              <a:gd name="connsiteY7" fmla="*/ 1589936 h 1589966"/>
              <a:gd name="connsiteX8" fmla="*/ 0 w 1956577"/>
              <a:gd name="connsiteY8"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675776 w 1956577"/>
              <a:gd name="connsiteY3" fmla="*/ 671804 h 1589966"/>
              <a:gd name="connsiteX4" fmla="*/ 1735492 w 1956577"/>
              <a:gd name="connsiteY4" fmla="*/ 615820 h 1589966"/>
              <a:gd name="connsiteX5" fmla="*/ 1948232 w 1956577"/>
              <a:gd name="connsiteY5" fmla="*/ 947989 h 1589966"/>
              <a:gd name="connsiteX6" fmla="*/ 1731760 w 1956577"/>
              <a:gd name="connsiteY6" fmla="*/ 1093547 h 1589966"/>
              <a:gd name="connsiteX7" fmla="*/ 1582472 w 1956577"/>
              <a:gd name="connsiteY7" fmla="*/ 884542 h 1589966"/>
              <a:gd name="connsiteX8" fmla="*/ 793102 w 1956577"/>
              <a:gd name="connsiteY8" fmla="*/ 1589936 h 1589966"/>
              <a:gd name="connsiteX9" fmla="*/ 0 w 1956577"/>
              <a:gd name="connsiteY9"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769082 w 1956577"/>
              <a:gd name="connsiteY3" fmla="*/ 768842 h 1589966"/>
              <a:gd name="connsiteX4" fmla="*/ 1675776 w 1956577"/>
              <a:gd name="connsiteY4" fmla="*/ 671804 h 1589966"/>
              <a:gd name="connsiteX5" fmla="*/ 1735492 w 1956577"/>
              <a:gd name="connsiteY5" fmla="*/ 615820 h 1589966"/>
              <a:gd name="connsiteX6" fmla="*/ 1948232 w 1956577"/>
              <a:gd name="connsiteY6" fmla="*/ 947989 h 1589966"/>
              <a:gd name="connsiteX7" fmla="*/ 1731760 w 1956577"/>
              <a:gd name="connsiteY7" fmla="*/ 1093547 h 1589966"/>
              <a:gd name="connsiteX8" fmla="*/ 1582472 w 1956577"/>
              <a:gd name="connsiteY8" fmla="*/ 884542 h 1589966"/>
              <a:gd name="connsiteX9" fmla="*/ 793102 w 1956577"/>
              <a:gd name="connsiteY9" fmla="*/ 1589936 h 1589966"/>
              <a:gd name="connsiteX10" fmla="*/ 0 w 1956577"/>
              <a:gd name="connsiteY10"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769082 w 1956577"/>
              <a:gd name="connsiteY3" fmla="*/ 768842 h 1589966"/>
              <a:gd name="connsiteX4" fmla="*/ 1675776 w 1956577"/>
              <a:gd name="connsiteY4" fmla="*/ 671804 h 1589966"/>
              <a:gd name="connsiteX5" fmla="*/ 1735492 w 1956577"/>
              <a:gd name="connsiteY5" fmla="*/ 615820 h 1589966"/>
              <a:gd name="connsiteX6" fmla="*/ 1948232 w 1956577"/>
              <a:gd name="connsiteY6" fmla="*/ 947989 h 1589966"/>
              <a:gd name="connsiteX7" fmla="*/ 1731760 w 1956577"/>
              <a:gd name="connsiteY7" fmla="*/ 1093547 h 1589966"/>
              <a:gd name="connsiteX8" fmla="*/ 1582472 w 1956577"/>
              <a:gd name="connsiteY8" fmla="*/ 884542 h 1589966"/>
              <a:gd name="connsiteX9" fmla="*/ 793102 w 1956577"/>
              <a:gd name="connsiteY9" fmla="*/ 1589936 h 1589966"/>
              <a:gd name="connsiteX10" fmla="*/ 0 w 1956577"/>
              <a:gd name="connsiteY10"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769082 w 1956577"/>
              <a:gd name="connsiteY3" fmla="*/ 768842 h 1589966"/>
              <a:gd name="connsiteX4" fmla="*/ 1675776 w 1956577"/>
              <a:gd name="connsiteY4" fmla="*/ 671804 h 1589966"/>
              <a:gd name="connsiteX5" fmla="*/ 1735492 w 1956577"/>
              <a:gd name="connsiteY5" fmla="*/ 615820 h 1589966"/>
              <a:gd name="connsiteX6" fmla="*/ 1948232 w 1956577"/>
              <a:gd name="connsiteY6" fmla="*/ 947989 h 1589966"/>
              <a:gd name="connsiteX7" fmla="*/ 1731760 w 1956577"/>
              <a:gd name="connsiteY7" fmla="*/ 1093547 h 1589966"/>
              <a:gd name="connsiteX8" fmla="*/ 1582472 w 1956577"/>
              <a:gd name="connsiteY8" fmla="*/ 884542 h 1589966"/>
              <a:gd name="connsiteX9" fmla="*/ 793102 w 1956577"/>
              <a:gd name="connsiteY9" fmla="*/ 1589936 h 1589966"/>
              <a:gd name="connsiteX10" fmla="*/ 0 w 1956577"/>
              <a:gd name="connsiteY10" fmla="*/ 794968 h 1589966"/>
              <a:gd name="connsiteX0" fmla="*/ 0 w 1956577"/>
              <a:gd name="connsiteY0" fmla="*/ 794997 h 1589995"/>
              <a:gd name="connsiteX1" fmla="*/ 793102 w 1956577"/>
              <a:gd name="connsiteY1" fmla="*/ 29 h 1589995"/>
              <a:gd name="connsiteX2" fmla="*/ 1586204 w 1956577"/>
              <a:gd name="connsiteY2" fmla="*/ 772604 h 1589995"/>
              <a:gd name="connsiteX3" fmla="*/ 1769082 w 1956577"/>
              <a:gd name="connsiteY3" fmla="*/ 768871 h 1589995"/>
              <a:gd name="connsiteX4" fmla="*/ 1675776 w 1956577"/>
              <a:gd name="connsiteY4" fmla="*/ 671833 h 1589995"/>
              <a:gd name="connsiteX5" fmla="*/ 1735492 w 1956577"/>
              <a:gd name="connsiteY5" fmla="*/ 615849 h 1589995"/>
              <a:gd name="connsiteX6" fmla="*/ 1948232 w 1956577"/>
              <a:gd name="connsiteY6" fmla="*/ 948018 h 1589995"/>
              <a:gd name="connsiteX7" fmla="*/ 1731760 w 1956577"/>
              <a:gd name="connsiteY7" fmla="*/ 1093576 h 1589995"/>
              <a:gd name="connsiteX8" fmla="*/ 1582472 w 1956577"/>
              <a:gd name="connsiteY8" fmla="*/ 884571 h 1589995"/>
              <a:gd name="connsiteX9" fmla="*/ 793102 w 1956577"/>
              <a:gd name="connsiteY9" fmla="*/ 1589965 h 1589995"/>
              <a:gd name="connsiteX10" fmla="*/ 0 w 1956577"/>
              <a:gd name="connsiteY10" fmla="*/ 794997 h 1589995"/>
              <a:gd name="connsiteX0" fmla="*/ 0 w 1956577"/>
              <a:gd name="connsiteY0" fmla="*/ 795081 h 1590079"/>
              <a:gd name="connsiteX1" fmla="*/ 793102 w 1956577"/>
              <a:gd name="connsiteY1" fmla="*/ 113 h 1590079"/>
              <a:gd name="connsiteX2" fmla="*/ 1586204 w 1956577"/>
              <a:gd name="connsiteY2" fmla="*/ 772688 h 1590079"/>
              <a:gd name="connsiteX3" fmla="*/ 1769082 w 1956577"/>
              <a:gd name="connsiteY3" fmla="*/ 768955 h 1590079"/>
              <a:gd name="connsiteX4" fmla="*/ 1675776 w 1956577"/>
              <a:gd name="connsiteY4" fmla="*/ 671917 h 1590079"/>
              <a:gd name="connsiteX5" fmla="*/ 1735492 w 1956577"/>
              <a:gd name="connsiteY5" fmla="*/ 615933 h 1590079"/>
              <a:gd name="connsiteX6" fmla="*/ 1948232 w 1956577"/>
              <a:gd name="connsiteY6" fmla="*/ 948102 h 1590079"/>
              <a:gd name="connsiteX7" fmla="*/ 1731760 w 1956577"/>
              <a:gd name="connsiteY7" fmla="*/ 1093660 h 1590079"/>
              <a:gd name="connsiteX8" fmla="*/ 1582472 w 1956577"/>
              <a:gd name="connsiteY8" fmla="*/ 884655 h 1590079"/>
              <a:gd name="connsiteX9" fmla="*/ 793102 w 1956577"/>
              <a:gd name="connsiteY9" fmla="*/ 1590049 h 1590079"/>
              <a:gd name="connsiteX10" fmla="*/ 0 w 1956577"/>
              <a:gd name="connsiteY10" fmla="*/ 795081 h 1590079"/>
              <a:gd name="connsiteX0" fmla="*/ 0 w 1956577"/>
              <a:gd name="connsiteY0" fmla="*/ 795081 h 1590079"/>
              <a:gd name="connsiteX1" fmla="*/ 793102 w 1956577"/>
              <a:gd name="connsiteY1" fmla="*/ 113 h 1590079"/>
              <a:gd name="connsiteX2" fmla="*/ 1586204 w 1956577"/>
              <a:gd name="connsiteY2" fmla="*/ 772688 h 1590079"/>
              <a:gd name="connsiteX3" fmla="*/ 1769082 w 1956577"/>
              <a:gd name="connsiteY3" fmla="*/ 768955 h 1590079"/>
              <a:gd name="connsiteX4" fmla="*/ 1675776 w 1956577"/>
              <a:gd name="connsiteY4" fmla="*/ 671917 h 1590079"/>
              <a:gd name="connsiteX5" fmla="*/ 1735492 w 1956577"/>
              <a:gd name="connsiteY5" fmla="*/ 615933 h 1590079"/>
              <a:gd name="connsiteX6" fmla="*/ 1948232 w 1956577"/>
              <a:gd name="connsiteY6" fmla="*/ 948102 h 1590079"/>
              <a:gd name="connsiteX7" fmla="*/ 1731760 w 1956577"/>
              <a:gd name="connsiteY7" fmla="*/ 1093660 h 1590079"/>
              <a:gd name="connsiteX8" fmla="*/ 1582472 w 1956577"/>
              <a:gd name="connsiteY8" fmla="*/ 884655 h 1590079"/>
              <a:gd name="connsiteX9" fmla="*/ 793102 w 1956577"/>
              <a:gd name="connsiteY9" fmla="*/ 1590049 h 1590079"/>
              <a:gd name="connsiteX10" fmla="*/ 0 w 1956577"/>
              <a:gd name="connsiteY10" fmla="*/ 795081 h 1590079"/>
              <a:gd name="connsiteX0" fmla="*/ 0 w 1956577"/>
              <a:gd name="connsiteY0" fmla="*/ 795081 h 1590079"/>
              <a:gd name="connsiteX1" fmla="*/ 793102 w 1956577"/>
              <a:gd name="connsiteY1" fmla="*/ 113 h 1590079"/>
              <a:gd name="connsiteX2" fmla="*/ 1586204 w 1956577"/>
              <a:gd name="connsiteY2" fmla="*/ 772688 h 1590079"/>
              <a:gd name="connsiteX3" fmla="*/ 1769082 w 1956577"/>
              <a:gd name="connsiteY3" fmla="*/ 768955 h 1590079"/>
              <a:gd name="connsiteX4" fmla="*/ 1675776 w 1956577"/>
              <a:gd name="connsiteY4" fmla="*/ 671917 h 1590079"/>
              <a:gd name="connsiteX5" fmla="*/ 1735492 w 1956577"/>
              <a:gd name="connsiteY5" fmla="*/ 615933 h 1590079"/>
              <a:gd name="connsiteX6" fmla="*/ 1948232 w 1956577"/>
              <a:gd name="connsiteY6" fmla="*/ 948102 h 1590079"/>
              <a:gd name="connsiteX7" fmla="*/ 1731760 w 1956577"/>
              <a:gd name="connsiteY7" fmla="*/ 1093660 h 1590079"/>
              <a:gd name="connsiteX8" fmla="*/ 1582472 w 1956577"/>
              <a:gd name="connsiteY8" fmla="*/ 884655 h 1590079"/>
              <a:gd name="connsiteX9" fmla="*/ 793102 w 1956577"/>
              <a:gd name="connsiteY9" fmla="*/ 1590049 h 1590079"/>
              <a:gd name="connsiteX10" fmla="*/ 0 w 1956577"/>
              <a:gd name="connsiteY10" fmla="*/ 795081 h 1590079"/>
              <a:gd name="connsiteX0" fmla="*/ 0 w 1956577"/>
              <a:gd name="connsiteY0" fmla="*/ 795081 h 1590079"/>
              <a:gd name="connsiteX1" fmla="*/ 793102 w 1956577"/>
              <a:gd name="connsiteY1" fmla="*/ 113 h 1590079"/>
              <a:gd name="connsiteX2" fmla="*/ 1586204 w 1956577"/>
              <a:gd name="connsiteY2" fmla="*/ 772688 h 1590079"/>
              <a:gd name="connsiteX3" fmla="*/ 1761708 w 1956577"/>
              <a:gd name="connsiteY3" fmla="*/ 766497 h 1590079"/>
              <a:gd name="connsiteX4" fmla="*/ 1675776 w 1956577"/>
              <a:gd name="connsiteY4" fmla="*/ 671917 h 1590079"/>
              <a:gd name="connsiteX5" fmla="*/ 1735492 w 1956577"/>
              <a:gd name="connsiteY5" fmla="*/ 615933 h 1590079"/>
              <a:gd name="connsiteX6" fmla="*/ 1948232 w 1956577"/>
              <a:gd name="connsiteY6" fmla="*/ 948102 h 1590079"/>
              <a:gd name="connsiteX7" fmla="*/ 1731760 w 1956577"/>
              <a:gd name="connsiteY7" fmla="*/ 1093660 h 1590079"/>
              <a:gd name="connsiteX8" fmla="*/ 1582472 w 1956577"/>
              <a:gd name="connsiteY8" fmla="*/ 884655 h 1590079"/>
              <a:gd name="connsiteX9" fmla="*/ 793102 w 1956577"/>
              <a:gd name="connsiteY9" fmla="*/ 1590049 h 1590079"/>
              <a:gd name="connsiteX10" fmla="*/ 0 w 1956577"/>
              <a:gd name="connsiteY10" fmla="*/ 795081 h 1590079"/>
              <a:gd name="connsiteX0" fmla="*/ 0 w 1956577"/>
              <a:gd name="connsiteY0" fmla="*/ 794978 h 1589976"/>
              <a:gd name="connsiteX1" fmla="*/ 793102 w 1956577"/>
              <a:gd name="connsiteY1" fmla="*/ 10 h 1589976"/>
              <a:gd name="connsiteX2" fmla="*/ 1596037 w 1956577"/>
              <a:gd name="connsiteY2" fmla="*/ 782417 h 1589976"/>
              <a:gd name="connsiteX3" fmla="*/ 1761708 w 1956577"/>
              <a:gd name="connsiteY3" fmla="*/ 766394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90974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90974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66175 w 1956577"/>
              <a:gd name="connsiteY4" fmla="*/ 674426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66175 w 1956577"/>
              <a:gd name="connsiteY4" fmla="*/ 674426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66175 w 1956577"/>
              <a:gd name="connsiteY4" fmla="*/ 674426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35933"/>
              <a:gd name="connsiteY0" fmla="*/ 794978 h 1589976"/>
              <a:gd name="connsiteX1" fmla="*/ 793102 w 1935933"/>
              <a:gd name="connsiteY1" fmla="*/ 10 h 1589976"/>
              <a:gd name="connsiteX2" fmla="*/ 1596037 w 1935933"/>
              <a:gd name="connsiteY2" fmla="*/ 782417 h 1589976"/>
              <a:gd name="connsiteX3" fmla="*/ 1759250 w 1935933"/>
              <a:gd name="connsiteY3" fmla="*/ 781141 h 1589976"/>
              <a:gd name="connsiteX4" fmla="*/ 1666175 w 1935933"/>
              <a:gd name="connsiteY4" fmla="*/ 674426 h 1589976"/>
              <a:gd name="connsiteX5" fmla="*/ 1735492 w 1935933"/>
              <a:gd name="connsiteY5" fmla="*/ 615830 h 1589976"/>
              <a:gd name="connsiteX6" fmla="*/ 1926801 w 1935933"/>
              <a:gd name="connsiteY6" fmla="*/ 831317 h 1589976"/>
              <a:gd name="connsiteX7" fmla="*/ 1731760 w 1935933"/>
              <a:gd name="connsiteY7" fmla="*/ 1093557 h 1589976"/>
              <a:gd name="connsiteX8" fmla="*/ 1582472 w 1935933"/>
              <a:gd name="connsiteY8" fmla="*/ 884552 h 1589976"/>
              <a:gd name="connsiteX9" fmla="*/ 793102 w 1935933"/>
              <a:gd name="connsiteY9" fmla="*/ 1589946 h 1589976"/>
              <a:gd name="connsiteX10" fmla="*/ 0 w 1935933"/>
              <a:gd name="connsiteY10" fmla="*/ 794978 h 1589976"/>
              <a:gd name="connsiteX0" fmla="*/ 0 w 1929209"/>
              <a:gd name="connsiteY0" fmla="*/ 794978 h 1589976"/>
              <a:gd name="connsiteX1" fmla="*/ 793102 w 1929209"/>
              <a:gd name="connsiteY1" fmla="*/ 10 h 1589976"/>
              <a:gd name="connsiteX2" fmla="*/ 1596037 w 1929209"/>
              <a:gd name="connsiteY2" fmla="*/ 782417 h 1589976"/>
              <a:gd name="connsiteX3" fmla="*/ 1759250 w 1929209"/>
              <a:gd name="connsiteY3" fmla="*/ 781141 h 1589976"/>
              <a:gd name="connsiteX4" fmla="*/ 1666175 w 1929209"/>
              <a:gd name="connsiteY4" fmla="*/ 674426 h 1589976"/>
              <a:gd name="connsiteX5" fmla="*/ 1735492 w 1929209"/>
              <a:gd name="connsiteY5" fmla="*/ 615830 h 1589976"/>
              <a:gd name="connsiteX6" fmla="*/ 1926801 w 1929209"/>
              <a:gd name="connsiteY6" fmla="*/ 831317 h 1589976"/>
              <a:gd name="connsiteX7" fmla="*/ 1731760 w 1929209"/>
              <a:gd name="connsiteY7" fmla="*/ 1093557 h 1589976"/>
              <a:gd name="connsiteX8" fmla="*/ 1582472 w 1929209"/>
              <a:gd name="connsiteY8" fmla="*/ 884552 h 1589976"/>
              <a:gd name="connsiteX9" fmla="*/ 793102 w 1929209"/>
              <a:gd name="connsiteY9" fmla="*/ 1589946 h 1589976"/>
              <a:gd name="connsiteX10" fmla="*/ 0 w 1929209"/>
              <a:gd name="connsiteY10" fmla="*/ 794978 h 1589976"/>
              <a:gd name="connsiteX0" fmla="*/ 0 w 1926801"/>
              <a:gd name="connsiteY0" fmla="*/ 794978 h 1589976"/>
              <a:gd name="connsiteX1" fmla="*/ 793102 w 1926801"/>
              <a:gd name="connsiteY1" fmla="*/ 10 h 1589976"/>
              <a:gd name="connsiteX2" fmla="*/ 1596037 w 1926801"/>
              <a:gd name="connsiteY2" fmla="*/ 782417 h 1589976"/>
              <a:gd name="connsiteX3" fmla="*/ 1759250 w 1926801"/>
              <a:gd name="connsiteY3" fmla="*/ 781141 h 1589976"/>
              <a:gd name="connsiteX4" fmla="*/ 1666175 w 1926801"/>
              <a:gd name="connsiteY4" fmla="*/ 674426 h 1589976"/>
              <a:gd name="connsiteX5" fmla="*/ 1735492 w 1926801"/>
              <a:gd name="connsiteY5" fmla="*/ 615830 h 1589976"/>
              <a:gd name="connsiteX6" fmla="*/ 1926801 w 1926801"/>
              <a:gd name="connsiteY6" fmla="*/ 831317 h 1589976"/>
              <a:gd name="connsiteX7" fmla="*/ 1731760 w 1926801"/>
              <a:gd name="connsiteY7" fmla="*/ 1093557 h 1589976"/>
              <a:gd name="connsiteX8" fmla="*/ 1582472 w 1926801"/>
              <a:gd name="connsiteY8" fmla="*/ 884552 h 1589976"/>
              <a:gd name="connsiteX9" fmla="*/ 793102 w 1926801"/>
              <a:gd name="connsiteY9" fmla="*/ 1589946 h 1589976"/>
              <a:gd name="connsiteX10" fmla="*/ 0 w 1926801"/>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31760 w 1938707"/>
              <a:gd name="connsiteY7" fmla="*/ 1093557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31760 w 1938707"/>
              <a:gd name="connsiteY7" fmla="*/ 1093557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31760 w 1938707"/>
              <a:gd name="connsiteY7" fmla="*/ 1093557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31760 w 1938707"/>
              <a:gd name="connsiteY7" fmla="*/ 1093557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26998 w 1938707"/>
              <a:gd name="connsiteY7" fmla="*/ 1029263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26998 w 1938707"/>
              <a:gd name="connsiteY7" fmla="*/ 1029263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26998 w 1938707"/>
              <a:gd name="connsiteY7" fmla="*/ 1029263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582472 w 1938707"/>
              <a:gd name="connsiteY9" fmla="*/ 884552 h 1589976"/>
              <a:gd name="connsiteX10" fmla="*/ 793102 w 1938707"/>
              <a:gd name="connsiteY10" fmla="*/ 1589946 h 1589976"/>
              <a:gd name="connsiteX11" fmla="*/ 0 w 1938707"/>
              <a:gd name="connsiteY11"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582472 w 1938707"/>
              <a:gd name="connsiteY9" fmla="*/ 884552 h 1589976"/>
              <a:gd name="connsiteX10" fmla="*/ 793102 w 1938707"/>
              <a:gd name="connsiteY10" fmla="*/ 1589946 h 1589976"/>
              <a:gd name="connsiteX11" fmla="*/ 0 w 1938707"/>
              <a:gd name="connsiteY11"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582472 w 1938707"/>
              <a:gd name="connsiteY9" fmla="*/ 884552 h 1589976"/>
              <a:gd name="connsiteX10" fmla="*/ 793102 w 1938707"/>
              <a:gd name="connsiteY10" fmla="*/ 1589946 h 1589976"/>
              <a:gd name="connsiteX11" fmla="*/ 0 w 1938707"/>
              <a:gd name="connsiteY11"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90265"/>
              <a:gd name="connsiteX1" fmla="*/ 793102 w 1938707"/>
              <a:gd name="connsiteY1" fmla="*/ 10 h 1590265"/>
              <a:gd name="connsiteX2" fmla="*/ 1596037 w 1938707"/>
              <a:gd name="connsiteY2" fmla="*/ 782417 h 1590265"/>
              <a:gd name="connsiteX3" fmla="*/ 1759250 w 1938707"/>
              <a:gd name="connsiteY3" fmla="*/ 781141 h 1590265"/>
              <a:gd name="connsiteX4" fmla="*/ 1666175 w 1938707"/>
              <a:gd name="connsiteY4" fmla="*/ 674426 h 1590265"/>
              <a:gd name="connsiteX5" fmla="*/ 1735492 w 1938707"/>
              <a:gd name="connsiteY5" fmla="*/ 615830 h 1590265"/>
              <a:gd name="connsiteX6" fmla="*/ 1938707 w 1938707"/>
              <a:gd name="connsiteY6" fmla="*/ 828936 h 1590265"/>
              <a:gd name="connsiteX7" fmla="*/ 1726998 w 1938707"/>
              <a:gd name="connsiteY7" fmla="*/ 1029263 h 1590265"/>
              <a:gd name="connsiteX8" fmla="*/ 1669070 w 1938707"/>
              <a:gd name="connsiteY8" fmla="*/ 970636 h 1590265"/>
              <a:gd name="connsiteX9" fmla="*/ 1764320 w 1938707"/>
              <a:gd name="connsiteY9" fmla="*/ 870624 h 1590265"/>
              <a:gd name="connsiteX10" fmla="*/ 1596760 w 1938707"/>
              <a:gd name="connsiteY10" fmla="*/ 870265 h 1590265"/>
              <a:gd name="connsiteX11" fmla="*/ 793102 w 1938707"/>
              <a:gd name="connsiteY11" fmla="*/ 1589946 h 1590265"/>
              <a:gd name="connsiteX12" fmla="*/ 0 w 1938707"/>
              <a:gd name="connsiteY12" fmla="*/ 794978 h 1590265"/>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35492 w 1938707"/>
              <a:gd name="connsiteY5" fmla="*/ 615830 h 1590287"/>
              <a:gd name="connsiteX6" fmla="*/ 1938707 w 1938707"/>
              <a:gd name="connsiteY6" fmla="*/ 828936 h 1590287"/>
              <a:gd name="connsiteX7" fmla="*/ 1726998 w 1938707"/>
              <a:gd name="connsiteY7" fmla="*/ 1029263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35492 w 1938707"/>
              <a:gd name="connsiteY5" fmla="*/ 615830 h 1590287"/>
              <a:gd name="connsiteX6" fmla="*/ 1938707 w 1938707"/>
              <a:gd name="connsiteY6" fmla="*/ 828936 h 1590287"/>
              <a:gd name="connsiteX7" fmla="*/ 1726998 w 1938707"/>
              <a:gd name="connsiteY7" fmla="*/ 1029263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35492 w 1938707"/>
              <a:gd name="connsiteY5" fmla="*/ 615830 h 1590287"/>
              <a:gd name="connsiteX6" fmla="*/ 1938707 w 1938707"/>
              <a:gd name="connsiteY6" fmla="*/ 828936 h 1590287"/>
              <a:gd name="connsiteX7" fmla="*/ 1726998 w 1938707"/>
              <a:gd name="connsiteY7" fmla="*/ 1029263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35492 w 1938707"/>
              <a:gd name="connsiteY5" fmla="*/ 615830 h 1590287"/>
              <a:gd name="connsiteX6" fmla="*/ 1938707 w 1938707"/>
              <a:gd name="connsiteY6" fmla="*/ 828936 h 1590287"/>
              <a:gd name="connsiteX7" fmla="*/ 1736523 w 1938707"/>
              <a:gd name="connsiteY7" fmla="*/ 1034026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28348 w 1938707"/>
              <a:gd name="connsiteY5" fmla="*/ 613449 h 1590287"/>
              <a:gd name="connsiteX6" fmla="*/ 1938707 w 1938707"/>
              <a:gd name="connsiteY6" fmla="*/ 828936 h 1590287"/>
              <a:gd name="connsiteX7" fmla="*/ 1736523 w 1938707"/>
              <a:gd name="connsiteY7" fmla="*/ 1034026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89971"/>
              <a:gd name="connsiteX1" fmla="*/ 793102 w 1938707"/>
              <a:gd name="connsiteY1" fmla="*/ 10 h 1589971"/>
              <a:gd name="connsiteX2" fmla="*/ 1596037 w 1938707"/>
              <a:gd name="connsiteY2" fmla="*/ 782417 h 1589971"/>
              <a:gd name="connsiteX3" fmla="*/ 1759250 w 1938707"/>
              <a:gd name="connsiteY3" fmla="*/ 781141 h 1589971"/>
              <a:gd name="connsiteX4" fmla="*/ 1666175 w 1938707"/>
              <a:gd name="connsiteY4" fmla="*/ 674426 h 1589971"/>
              <a:gd name="connsiteX5" fmla="*/ 1728348 w 1938707"/>
              <a:gd name="connsiteY5" fmla="*/ 613449 h 1589971"/>
              <a:gd name="connsiteX6" fmla="*/ 1938707 w 1938707"/>
              <a:gd name="connsiteY6" fmla="*/ 828936 h 1589971"/>
              <a:gd name="connsiteX7" fmla="*/ 1736523 w 1938707"/>
              <a:gd name="connsiteY7" fmla="*/ 1034026 h 1589971"/>
              <a:gd name="connsiteX8" fmla="*/ 1669070 w 1938707"/>
              <a:gd name="connsiteY8" fmla="*/ 970636 h 1589971"/>
              <a:gd name="connsiteX9" fmla="*/ 1764320 w 1938707"/>
              <a:gd name="connsiteY9" fmla="*/ 870624 h 1589971"/>
              <a:gd name="connsiteX10" fmla="*/ 1594378 w 1938707"/>
              <a:gd name="connsiteY10" fmla="*/ 872647 h 1589971"/>
              <a:gd name="connsiteX11" fmla="*/ 793102 w 1938707"/>
              <a:gd name="connsiteY11" fmla="*/ 1589946 h 1589971"/>
              <a:gd name="connsiteX12" fmla="*/ 0 w 1938707"/>
              <a:gd name="connsiteY12" fmla="*/ 794978 h 1589971"/>
              <a:gd name="connsiteX0" fmla="*/ 0 w 1938707"/>
              <a:gd name="connsiteY0" fmla="*/ 794978 h 1589971"/>
              <a:gd name="connsiteX1" fmla="*/ 793102 w 1938707"/>
              <a:gd name="connsiteY1" fmla="*/ 10 h 1589971"/>
              <a:gd name="connsiteX2" fmla="*/ 1596037 w 1938707"/>
              <a:gd name="connsiteY2" fmla="*/ 782417 h 1589971"/>
              <a:gd name="connsiteX3" fmla="*/ 1759250 w 1938707"/>
              <a:gd name="connsiteY3" fmla="*/ 781141 h 1589971"/>
              <a:gd name="connsiteX4" fmla="*/ 1666175 w 1938707"/>
              <a:gd name="connsiteY4" fmla="*/ 674426 h 1589971"/>
              <a:gd name="connsiteX5" fmla="*/ 1728348 w 1938707"/>
              <a:gd name="connsiteY5" fmla="*/ 613449 h 1589971"/>
              <a:gd name="connsiteX6" fmla="*/ 1938707 w 1938707"/>
              <a:gd name="connsiteY6" fmla="*/ 828936 h 1589971"/>
              <a:gd name="connsiteX7" fmla="*/ 1736523 w 1938707"/>
              <a:gd name="connsiteY7" fmla="*/ 1034026 h 1589971"/>
              <a:gd name="connsiteX8" fmla="*/ 1669070 w 1938707"/>
              <a:gd name="connsiteY8" fmla="*/ 970636 h 1589971"/>
              <a:gd name="connsiteX9" fmla="*/ 1764320 w 1938707"/>
              <a:gd name="connsiteY9" fmla="*/ 870624 h 1589971"/>
              <a:gd name="connsiteX10" fmla="*/ 1594378 w 1938707"/>
              <a:gd name="connsiteY10" fmla="*/ 872647 h 1589971"/>
              <a:gd name="connsiteX11" fmla="*/ 793102 w 1938707"/>
              <a:gd name="connsiteY11" fmla="*/ 1589946 h 1589971"/>
              <a:gd name="connsiteX12" fmla="*/ 0 w 1938707"/>
              <a:gd name="connsiteY12" fmla="*/ 794978 h 158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8707" h="1589971">
                <a:moveTo>
                  <a:pt x="0" y="794978"/>
                </a:moveTo>
                <a:cubicBezTo>
                  <a:pt x="0" y="355929"/>
                  <a:pt x="370577" y="2103"/>
                  <a:pt x="793102" y="10"/>
                </a:cubicBezTo>
                <a:cubicBezTo>
                  <a:pt x="1215627" y="-2083"/>
                  <a:pt x="1597592" y="348233"/>
                  <a:pt x="1596037" y="782417"/>
                </a:cubicBezTo>
                <a:cubicBezTo>
                  <a:pt x="1706448" y="783661"/>
                  <a:pt x="1692702" y="779547"/>
                  <a:pt x="1759250" y="781141"/>
                </a:cubicBezTo>
                <a:cubicBezTo>
                  <a:pt x="1693063" y="711452"/>
                  <a:pt x="1696173" y="717136"/>
                  <a:pt x="1666175" y="674426"/>
                </a:cubicBezTo>
                <a:cubicBezTo>
                  <a:pt x="1704695" y="642163"/>
                  <a:pt x="1689828" y="647816"/>
                  <a:pt x="1728348" y="613449"/>
                </a:cubicBezTo>
                <a:cubicBezTo>
                  <a:pt x="1783691" y="671260"/>
                  <a:pt x="1839765" y="730946"/>
                  <a:pt x="1938707" y="828936"/>
                </a:cubicBezTo>
                <a:cubicBezTo>
                  <a:pt x="1855227" y="906701"/>
                  <a:pt x="1804627" y="970781"/>
                  <a:pt x="1736523" y="1034026"/>
                </a:cubicBezTo>
                <a:cubicBezTo>
                  <a:pt x="1700712" y="1000890"/>
                  <a:pt x="1693158" y="994755"/>
                  <a:pt x="1669070" y="970636"/>
                </a:cubicBezTo>
                <a:cubicBezTo>
                  <a:pt x="1715772" y="927528"/>
                  <a:pt x="1723985" y="915928"/>
                  <a:pt x="1764320" y="870624"/>
                </a:cubicBezTo>
                <a:cubicBezTo>
                  <a:pt x="1680830" y="868183"/>
                  <a:pt x="1689572" y="871822"/>
                  <a:pt x="1594378" y="872647"/>
                </a:cubicBezTo>
                <a:cubicBezTo>
                  <a:pt x="1559855" y="1245250"/>
                  <a:pt x="1215351" y="1586416"/>
                  <a:pt x="793102" y="1589946"/>
                </a:cubicBezTo>
                <a:cubicBezTo>
                  <a:pt x="370853" y="1593476"/>
                  <a:pt x="0" y="1234027"/>
                  <a:pt x="0" y="794978"/>
                </a:cubicBezTo>
                <a:close/>
              </a:path>
            </a:pathLst>
          </a:custGeom>
          <a:solidFill>
            <a:schemeClr val="tx2"/>
          </a:solidFill>
          <a:ln>
            <a:noFill/>
          </a:ln>
        </p:spPr>
        <p:txBody>
          <a:bodyPr lIns="0" tIns="0" rIns="288000" anchor="ctr"/>
          <a:lstStyle>
            <a:lvl1pPr algn="ctr">
              <a:defRPr sz="1200" b="1" spc="-20" baseline="0">
                <a:solidFill>
                  <a:schemeClr val="bg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Edit Master text styles</a:t>
            </a:r>
          </a:p>
        </p:txBody>
      </p:sp>
      <p:sp>
        <p:nvSpPr>
          <p:cNvPr id="21" name="Text Placeholder 3">
            <a:extLst>
              <a:ext uri="{FF2B5EF4-FFF2-40B4-BE49-F238E27FC236}">
                <a16:creationId xmlns:a16="http://schemas.microsoft.com/office/drawing/2014/main" id="{EA41002F-42F2-4CBE-8A6D-0FED6772F965}"/>
              </a:ext>
            </a:extLst>
          </p:cNvPr>
          <p:cNvSpPr>
            <a:spLocks noGrp="1"/>
          </p:cNvSpPr>
          <p:nvPr>
            <p:ph type="body" sz="quarter" idx="17"/>
          </p:nvPr>
        </p:nvSpPr>
        <p:spPr>
          <a:xfrm>
            <a:off x="4008555" y="4072545"/>
            <a:ext cx="1950072" cy="1476417"/>
          </a:xfrm>
          <a:prstGeom prst="ellipse">
            <a:avLst/>
          </a:prstGeom>
          <a:ln w="244475">
            <a:solidFill>
              <a:schemeClr val="accent1"/>
            </a:solidFill>
          </a:ln>
        </p:spPr>
        <p:txBody>
          <a:bodyPr lIns="0" tIns="0" rIns="0" anchor="ctr"/>
          <a:lstStyle>
            <a:lvl1pPr algn="ctr">
              <a:defRPr sz="1200" b="0" spc="-40" baseline="0">
                <a:solidFill>
                  <a:schemeClr val="accent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Edit Master text styles</a:t>
            </a:r>
          </a:p>
        </p:txBody>
      </p:sp>
      <p:sp>
        <p:nvSpPr>
          <p:cNvPr id="22" name="Text Placeholder 3">
            <a:extLst>
              <a:ext uri="{FF2B5EF4-FFF2-40B4-BE49-F238E27FC236}">
                <a16:creationId xmlns:a16="http://schemas.microsoft.com/office/drawing/2014/main" id="{FAC84F53-B66E-46C2-9558-384F5986A47D}"/>
              </a:ext>
            </a:extLst>
          </p:cNvPr>
          <p:cNvSpPr>
            <a:spLocks noGrp="1"/>
          </p:cNvSpPr>
          <p:nvPr>
            <p:ph type="body" sz="quarter" idx="18"/>
          </p:nvPr>
        </p:nvSpPr>
        <p:spPr>
          <a:xfrm>
            <a:off x="6527045" y="4072545"/>
            <a:ext cx="1950072" cy="1476417"/>
          </a:xfrm>
          <a:prstGeom prst="ellipse">
            <a:avLst/>
          </a:prstGeom>
          <a:ln w="244475">
            <a:solidFill>
              <a:schemeClr val="accent2"/>
            </a:solidFill>
          </a:ln>
        </p:spPr>
        <p:txBody>
          <a:bodyPr lIns="0" tIns="0" rIns="0" anchor="ctr"/>
          <a:lstStyle>
            <a:lvl1pPr algn="ctr">
              <a:defRPr sz="1200" b="0" spc="-40" baseline="0">
                <a:solidFill>
                  <a:schemeClr val="accent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Edit Master text styles</a:t>
            </a:r>
          </a:p>
        </p:txBody>
      </p:sp>
      <p:sp>
        <p:nvSpPr>
          <p:cNvPr id="23" name="Text Placeholder 3">
            <a:extLst>
              <a:ext uri="{FF2B5EF4-FFF2-40B4-BE49-F238E27FC236}">
                <a16:creationId xmlns:a16="http://schemas.microsoft.com/office/drawing/2014/main" id="{32C24EEA-FB29-4CF6-BCCE-178372DAA768}"/>
              </a:ext>
            </a:extLst>
          </p:cNvPr>
          <p:cNvSpPr>
            <a:spLocks noGrp="1"/>
          </p:cNvSpPr>
          <p:nvPr>
            <p:ph type="body" sz="quarter" idx="19"/>
          </p:nvPr>
        </p:nvSpPr>
        <p:spPr>
          <a:xfrm>
            <a:off x="9045536" y="4072545"/>
            <a:ext cx="1950072" cy="1476417"/>
          </a:xfrm>
          <a:prstGeom prst="ellipse">
            <a:avLst/>
          </a:prstGeom>
          <a:ln w="244475">
            <a:solidFill>
              <a:schemeClr val="accent3"/>
            </a:solidFill>
          </a:ln>
        </p:spPr>
        <p:txBody>
          <a:bodyPr lIns="0" tIns="0" rIns="0" anchor="ctr"/>
          <a:lstStyle>
            <a:lvl1pPr algn="ctr">
              <a:defRPr sz="1200" b="0" spc="-40" baseline="0">
                <a:solidFill>
                  <a:schemeClr val="accent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Edit Master text styles</a:t>
            </a:r>
          </a:p>
        </p:txBody>
      </p:sp>
      <p:pic>
        <p:nvPicPr>
          <p:cNvPr id="24" name="Picture 23" descr="A close up of a logo&#10;&#10;Description automatically generated">
            <a:extLst>
              <a:ext uri="{FF2B5EF4-FFF2-40B4-BE49-F238E27FC236}">
                <a16:creationId xmlns:a16="http://schemas.microsoft.com/office/drawing/2014/main" id="{FCD0961F-C5A8-4A53-BF4F-37A96A3D21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2502412546"/>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extLst>
    <p:ext uri="{DCECCB84-F9BA-43D5-87BE-67443E8EF086}">
      <p15:sldGuideLst xmlns:p15="http://schemas.microsoft.com/office/powerpoint/2012/main">
        <p15:guide id="1" orient="horz" pos="2478">
          <p15:clr>
            <a:srgbClr val="FBAE40"/>
          </p15:clr>
        </p15:guide>
        <p15:guide id="2" pos="288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with 2 Image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807B690-681D-40FE-8A16-41C6F3D5BDD7}"/>
              </a:ext>
            </a:extLst>
          </p:cNvPr>
          <p:cNvSpPr>
            <a:spLocks noGrp="1"/>
          </p:cNvSpPr>
          <p:nvPr>
            <p:ph type="pic" sz="quarter" idx="15"/>
          </p:nvPr>
        </p:nvSpPr>
        <p:spPr>
          <a:xfrm>
            <a:off x="6108701" y="1255397"/>
            <a:ext cx="5507567" cy="2411729"/>
          </a:xfrm>
        </p:spPr>
        <p:txBody>
          <a:bodyPr anchor="ctr"/>
          <a:lstStyle>
            <a:lvl1pPr algn="ctr">
              <a:defRPr/>
            </a:lvl1pPr>
          </a:lstStyle>
          <a:p>
            <a:r>
              <a:rPr lang="en-US" dirty="0"/>
              <a:t>Click icon to add picture</a:t>
            </a:r>
            <a:endParaRPr lang="en-GB" dirty="0"/>
          </a:p>
        </p:txBody>
      </p:sp>
      <p:sp>
        <p:nvSpPr>
          <p:cNvPr id="19" name="Picture Placeholder 4">
            <a:extLst>
              <a:ext uri="{FF2B5EF4-FFF2-40B4-BE49-F238E27FC236}">
                <a16:creationId xmlns:a16="http://schemas.microsoft.com/office/drawing/2014/main" id="{644C9BB5-79AA-4D4A-B83E-21584F267D7F}"/>
              </a:ext>
            </a:extLst>
          </p:cNvPr>
          <p:cNvSpPr>
            <a:spLocks noGrp="1"/>
          </p:cNvSpPr>
          <p:nvPr>
            <p:ph type="pic" sz="quarter" idx="16"/>
          </p:nvPr>
        </p:nvSpPr>
        <p:spPr>
          <a:xfrm>
            <a:off x="6096001" y="3836671"/>
            <a:ext cx="5507567" cy="2411729"/>
          </a:xfrm>
        </p:spPr>
        <p:txBody>
          <a:bodyPr anchor="ctr"/>
          <a:lstStyle>
            <a:lvl1pPr algn="ctr">
              <a:defRPr/>
            </a:lvl1pPr>
          </a:lstStyle>
          <a:p>
            <a:r>
              <a:rPr lang="en-US" dirty="0"/>
              <a:t>Click icon to add picture</a:t>
            </a:r>
            <a:endParaRPr lang="en-GB" dirty="0"/>
          </a:p>
        </p:txBody>
      </p:sp>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2" y="1246907"/>
            <a:ext cx="5118487" cy="4930056"/>
          </a:xfrm>
        </p:spPr>
        <p:txBody>
          <a:bodyPr/>
          <a:lstStyle>
            <a:lvl1pPr>
              <a:spcAft>
                <a:spcPts val="1200"/>
              </a:spcAf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21" name="Straight Connector 20">
            <a:extLst>
              <a:ext uri="{FF2B5EF4-FFF2-40B4-BE49-F238E27FC236}">
                <a16:creationId xmlns:a16="http://schemas.microsoft.com/office/drawing/2014/main" id="{8AEB6175-D008-410B-A557-726F5F13D8E9}"/>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B7E1F19-9F9C-4AA8-99D6-D70DF6001040}"/>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11" descr="A close up of a logo&#10;&#10;Description automatically generated">
            <a:extLst>
              <a:ext uri="{FF2B5EF4-FFF2-40B4-BE49-F238E27FC236}">
                <a16:creationId xmlns:a16="http://schemas.microsoft.com/office/drawing/2014/main" id="{13348B2C-EEC2-480B-985D-4814C4D18D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3216837227"/>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Column">
    <p:spTree>
      <p:nvGrpSpPr>
        <p:cNvPr id="1" name=""/>
        <p:cNvGrpSpPr/>
        <p:nvPr/>
      </p:nvGrpSpPr>
      <p:grpSpPr>
        <a:xfrm>
          <a:off x="0" y="0"/>
          <a:ext cx="0" cy="0"/>
          <a:chOff x="0" y="0"/>
          <a:chExt cx="0" cy="0"/>
        </a:xfrm>
      </p:grpSpPr>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3" name="Content Placeholder 2"/>
          <p:cNvSpPr>
            <a:spLocks noGrp="1"/>
          </p:cNvSpPr>
          <p:nvPr>
            <p:ph idx="1"/>
          </p:nvPr>
        </p:nvSpPr>
        <p:spPr>
          <a:xfrm>
            <a:off x="575733" y="1246907"/>
            <a:ext cx="11040532" cy="4930056"/>
          </a:xfrm>
        </p:spPr>
        <p:txBody>
          <a:bodyPr numCol="2" spcCol="288000" rtlCol="0"/>
          <a:lstStyle>
            <a:lvl1pPr>
              <a:spcAft>
                <a:spcPts val="1200"/>
              </a:spcAft>
              <a:defRPr/>
            </a:lvl1pPr>
            <a:lvl2pPr marL="179388" indent="-179388">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14" name="Straight Connector 13">
            <a:extLst>
              <a:ext uri="{FF2B5EF4-FFF2-40B4-BE49-F238E27FC236}">
                <a16:creationId xmlns:a16="http://schemas.microsoft.com/office/drawing/2014/main" id="{C0616A2C-253A-4115-ACDD-BC151D2897C0}"/>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D6E512F-17E5-411B-AD21-A17ACDD08764}"/>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85BF9D90-75A7-4258-ADAD-4BECF61CF13B}"/>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11" name="Slide Number Placeholder 5">
            <a:extLst>
              <a:ext uri="{FF2B5EF4-FFF2-40B4-BE49-F238E27FC236}">
                <a16:creationId xmlns:a16="http://schemas.microsoft.com/office/drawing/2014/main" id="{C871B2DA-F8B5-4112-BCE3-CFDA34BB05BF}"/>
              </a:ext>
            </a:extLst>
          </p:cNvPr>
          <p:cNvSpPr>
            <a:spLocks noGrp="1"/>
          </p:cNvSpPr>
          <p:nvPr>
            <p:ph type="sldNum" sz="quarter" idx="4"/>
          </p:nvPr>
        </p:nvSpPr>
        <p:spPr>
          <a:xfrm>
            <a:off x="5626100" y="6444001"/>
            <a:ext cx="977901" cy="237233"/>
          </a:xfrm>
          <a:prstGeom prst="rect">
            <a:avLst/>
          </a:prstGeom>
        </p:spPr>
        <p:txBody>
          <a:bodyPr vert="horz" lIns="0" tIns="0" rIns="0" bIns="0" rtlCol="0" anchor="t" anchorCtr="0">
            <a:noAutofit/>
          </a:bodyPr>
          <a:lstStyle>
            <a:lvl1pPr algn="ctr">
              <a:defRPr sz="1000">
                <a:solidFill>
                  <a:schemeClr val="tx2"/>
                </a:solidFill>
              </a:defRPr>
            </a:lvl1pPr>
          </a:lstStyle>
          <a:p>
            <a:fld id="{E8A74B61-50D3-3946-8366-1E447A2A8431}" type="slidenum">
              <a:rPr lang="en-US" smtClean="0"/>
              <a:pPr/>
              <a:t>‹#›</a:t>
            </a:fld>
            <a:endParaRPr lang="en-US" dirty="0"/>
          </a:p>
        </p:txBody>
      </p:sp>
      <p:pic>
        <p:nvPicPr>
          <p:cNvPr id="12" name="Picture 11" descr="A close up of a logo&#10;&#10;Description automatically generated">
            <a:extLst>
              <a:ext uri="{FF2B5EF4-FFF2-40B4-BE49-F238E27FC236}">
                <a16:creationId xmlns:a16="http://schemas.microsoft.com/office/drawing/2014/main" id="{F4CAF096-A932-435B-A7F3-E0E86C0B80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366485402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807B690-681D-40FE-8A16-41C6F3D5BDD7}"/>
              </a:ext>
            </a:extLst>
          </p:cNvPr>
          <p:cNvSpPr>
            <a:spLocks noGrp="1"/>
          </p:cNvSpPr>
          <p:nvPr>
            <p:ph type="pic" sz="quarter" idx="15"/>
          </p:nvPr>
        </p:nvSpPr>
        <p:spPr>
          <a:xfrm>
            <a:off x="6108701" y="1255396"/>
            <a:ext cx="5507567" cy="4950644"/>
          </a:xfrm>
        </p:spPr>
        <p:txBody>
          <a:bodyPr anchor="ctr"/>
          <a:lstStyle>
            <a:lvl1pPr algn="ctr">
              <a:defRPr/>
            </a:lvl1pPr>
          </a:lstStyle>
          <a:p>
            <a:r>
              <a:rPr lang="en-US" dirty="0"/>
              <a:t>Click icon to add picture</a:t>
            </a:r>
            <a:endParaRPr lang="en-GB" dirty="0"/>
          </a:p>
        </p:txBody>
      </p:sp>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1" y="1246907"/>
            <a:ext cx="5136000" cy="4930056"/>
          </a:xfrm>
        </p:spPr>
        <p:txBody>
          <a:bodyPr/>
          <a:lstStyle>
            <a:lvl1pPr>
              <a:lnSpc>
                <a:spcPts val="2200"/>
              </a:lnSpc>
              <a:defRPr sz="2200"/>
            </a:lvl1pPr>
            <a:lvl2pPr>
              <a:lnSpc>
                <a:spcPts val="2200"/>
              </a:lnSpc>
              <a:defRPr sz="2200"/>
            </a:lvl2pPr>
            <a:lvl3pPr>
              <a:lnSpc>
                <a:spcPts val="2200"/>
              </a:lnSpc>
              <a:defRPr sz="2200"/>
            </a:lvl3pPr>
            <a:lvl4pPr>
              <a:lnSpc>
                <a:spcPts val="2200"/>
              </a:lnSpc>
              <a:defRPr sz="2200"/>
            </a:lvl4pPr>
            <a:lvl5pPr>
              <a:lnSpc>
                <a:spcPts val="2200"/>
              </a:lnSpc>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21" name="Straight Connector 20">
            <a:extLst>
              <a:ext uri="{FF2B5EF4-FFF2-40B4-BE49-F238E27FC236}">
                <a16:creationId xmlns:a16="http://schemas.microsoft.com/office/drawing/2014/main" id="{8AEB6175-D008-410B-A557-726F5F13D8E9}"/>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B7E1F19-9F9C-4AA8-99D6-D70DF6001040}"/>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descr="A close up of a logo&#10;&#10;Description automatically generated">
            <a:extLst>
              <a:ext uri="{FF2B5EF4-FFF2-40B4-BE49-F238E27FC236}">
                <a16:creationId xmlns:a16="http://schemas.microsoft.com/office/drawing/2014/main" id="{10BBA6DD-C165-48C3-A3D1-06B59A2814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2847179675"/>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with Chart 1">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06C182CF-2307-477B-88F5-3F62ABC26449}"/>
              </a:ext>
            </a:extLst>
          </p:cNvPr>
          <p:cNvSpPr>
            <a:spLocks noGrp="1"/>
          </p:cNvSpPr>
          <p:nvPr>
            <p:ph type="chart" sz="quarter" idx="16"/>
          </p:nvPr>
        </p:nvSpPr>
        <p:spPr>
          <a:xfrm>
            <a:off x="575735" y="2627514"/>
            <a:ext cx="11398251" cy="3677274"/>
          </a:xfrm>
        </p:spPr>
        <p:txBody>
          <a:bodyPr anchor="ctr"/>
          <a:lstStyle>
            <a:lvl1pPr algn="ctr">
              <a:defRPr/>
            </a:lvl1pPr>
          </a:lstStyle>
          <a:p>
            <a:r>
              <a:rPr lang="en-US" dirty="0"/>
              <a:t>Click icon to add chart</a:t>
            </a:r>
            <a:endParaRPr lang="en-GB" dirty="0"/>
          </a:p>
        </p:txBody>
      </p:sp>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1" y="1246907"/>
            <a:ext cx="6384000" cy="2024154"/>
          </a:xfrm>
        </p:spPr>
        <p:txBody>
          <a:bodyPr/>
          <a:lstStyle>
            <a:lvl1pPr>
              <a:lnSpc>
                <a:spcPts val="1920"/>
              </a:lnSpc>
              <a:spcAft>
                <a:spcPts val="0"/>
              </a:spcAft>
              <a:defRPr sz="1600"/>
            </a:lvl1pPr>
            <a:lvl2pPr>
              <a:lnSpc>
                <a:spcPts val="1920"/>
              </a:lnSpc>
              <a:spcAft>
                <a:spcPts val="0"/>
              </a:spcAft>
              <a:defRPr sz="1600"/>
            </a:lvl2pPr>
            <a:lvl3pPr>
              <a:lnSpc>
                <a:spcPts val="1920"/>
              </a:lnSpc>
              <a:spcAft>
                <a:spcPts val="0"/>
              </a:spcAft>
              <a:defRPr sz="1600"/>
            </a:lvl3pPr>
            <a:lvl4pPr>
              <a:lnSpc>
                <a:spcPts val="1920"/>
              </a:lnSpc>
              <a:spcAft>
                <a:spcPts val="0"/>
              </a:spcAft>
              <a:defRPr sz="1600"/>
            </a:lvl4pPr>
            <a:lvl5pPr>
              <a:lnSpc>
                <a:spcPts val="1920"/>
              </a:lnSpc>
              <a:spcAft>
                <a:spcPts val="0"/>
              </a:spcAft>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21" name="Straight Connector 20">
            <a:extLst>
              <a:ext uri="{FF2B5EF4-FFF2-40B4-BE49-F238E27FC236}">
                <a16:creationId xmlns:a16="http://schemas.microsoft.com/office/drawing/2014/main" id="{8AEB6175-D008-410B-A557-726F5F13D8E9}"/>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B7E1F19-9F9C-4AA8-99D6-D70DF6001040}"/>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descr="A close up of a logo&#10;&#10;Description automatically generated">
            <a:extLst>
              <a:ext uri="{FF2B5EF4-FFF2-40B4-BE49-F238E27FC236}">
                <a16:creationId xmlns:a16="http://schemas.microsoft.com/office/drawing/2014/main" id="{956CCB4D-50E4-4307-ABBE-1D9F967EA1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260300124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with Chart 2">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06C182CF-2307-477B-88F5-3F62ABC26449}"/>
              </a:ext>
            </a:extLst>
          </p:cNvPr>
          <p:cNvSpPr>
            <a:spLocks noGrp="1"/>
          </p:cNvSpPr>
          <p:nvPr>
            <p:ph type="chart" sz="quarter" idx="16"/>
          </p:nvPr>
        </p:nvSpPr>
        <p:spPr>
          <a:xfrm>
            <a:off x="3709481" y="1250554"/>
            <a:ext cx="7918992" cy="5054234"/>
          </a:xfrm>
        </p:spPr>
        <p:txBody>
          <a:bodyPr anchor="ctr"/>
          <a:lstStyle>
            <a:lvl1pPr algn="ctr">
              <a:defRPr/>
            </a:lvl1pPr>
          </a:lstStyle>
          <a:p>
            <a:r>
              <a:rPr lang="en-US" dirty="0"/>
              <a:t>Click icon to add chart</a:t>
            </a:r>
            <a:endParaRPr lang="en-GB" dirty="0"/>
          </a:p>
        </p:txBody>
      </p:sp>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1" y="1290057"/>
            <a:ext cx="4464000" cy="2024154"/>
          </a:xfrm>
        </p:spPr>
        <p:txBody>
          <a:bodyPr/>
          <a:lstStyle>
            <a:lvl1pPr>
              <a:lnSpc>
                <a:spcPts val="1920"/>
              </a:lnSpc>
              <a:spcAft>
                <a:spcPts val="0"/>
              </a:spcAft>
              <a:defRPr sz="1400"/>
            </a:lvl1pPr>
            <a:lvl2pPr>
              <a:lnSpc>
                <a:spcPts val="1920"/>
              </a:lnSpc>
              <a:spcAft>
                <a:spcPts val="0"/>
              </a:spcAft>
              <a:defRPr sz="1400"/>
            </a:lvl2pPr>
            <a:lvl3pPr>
              <a:lnSpc>
                <a:spcPts val="1920"/>
              </a:lnSpc>
              <a:spcAft>
                <a:spcPts val="0"/>
              </a:spcAft>
              <a:defRPr sz="1400"/>
            </a:lvl3pPr>
            <a:lvl4pPr>
              <a:lnSpc>
                <a:spcPts val="1920"/>
              </a:lnSpc>
              <a:spcAft>
                <a:spcPts val="0"/>
              </a:spcAft>
              <a:defRPr sz="1400"/>
            </a:lvl4pPr>
            <a:lvl5pPr>
              <a:lnSpc>
                <a:spcPts val="1920"/>
              </a:lnSpc>
              <a:spcAft>
                <a:spcPts val="0"/>
              </a:spcAf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2" name="Title 1"/>
          <p:cNvSpPr>
            <a:spLocks noGrp="1"/>
          </p:cNvSpPr>
          <p:nvPr>
            <p:ph type="title"/>
          </p:nvPr>
        </p:nvSpPr>
        <p:spPr>
          <a:xfrm>
            <a:off x="575733" y="415634"/>
            <a:ext cx="11040000" cy="32400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dirty="0"/>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11040000" cy="360000"/>
          </a:xfrm>
        </p:spPr>
        <p:txBody>
          <a:bodyPr/>
          <a:lstStyle>
            <a:lvl1pPr>
              <a:lnSpc>
                <a:spcPts val="2200"/>
              </a:lnSpc>
              <a:spcAft>
                <a:spcPts val="0"/>
              </a:spcAft>
              <a:defRPr sz="2200" b="1">
                <a:solidFill>
                  <a:schemeClr val="accent3"/>
                </a:solidFill>
              </a:defRPr>
            </a:lvl1pPr>
          </a:lstStyle>
          <a:p>
            <a:pPr lvl="0"/>
            <a:r>
              <a:rPr lang="en-US"/>
              <a:t>Edit Master text styles</a:t>
            </a:r>
          </a:p>
        </p:txBody>
      </p:sp>
      <p:cxnSp>
        <p:nvCxnSpPr>
          <p:cNvPr id="21" name="Straight Connector 20">
            <a:extLst>
              <a:ext uri="{FF2B5EF4-FFF2-40B4-BE49-F238E27FC236}">
                <a16:creationId xmlns:a16="http://schemas.microsoft.com/office/drawing/2014/main" id="{8AEB6175-D008-410B-A557-726F5F13D8E9}"/>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B7E1F19-9F9C-4AA8-99D6-D70DF6001040}"/>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85FE6740-5475-4C95-83B3-B418FB2780C1}"/>
              </a:ext>
            </a:extLst>
          </p:cNvPr>
          <p:cNvSpPr>
            <a:spLocks noGrp="1"/>
          </p:cNvSpPr>
          <p:nvPr>
            <p:ph idx="17"/>
          </p:nvPr>
        </p:nvSpPr>
        <p:spPr>
          <a:xfrm>
            <a:off x="575731" y="4304051"/>
            <a:ext cx="3518597" cy="1430160"/>
          </a:xfrm>
        </p:spPr>
        <p:txBody>
          <a:bodyPr/>
          <a:lstStyle>
            <a:lvl1pPr>
              <a:lnSpc>
                <a:spcPts val="1400"/>
              </a:lnSpc>
              <a:spcAft>
                <a:spcPts val="0"/>
              </a:spcAft>
              <a:defRPr sz="1200"/>
            </a:lvl1pPr>
            <a:lvl2pPr>
              <a:lnSpc>
                <a:spcPts val="1400"/>
              </a:lnSpc>
              <a:spcAft>
                <a:spcPts val="0"/>
              </a:spcAft>
              <a:defRPr sz="1200"/>
            </a:lvl2pPr>
            <a:lvl3pPr>
              <a:lnSpc>
                <a:spcPts val="1400"/>
              </a:lnSpc>
              <a:spcAft>
                <a:spcPts val="0"/>
              </a:spcAft>
              <a:defRPr sz="1200"/>
            </a:lvl3pPr>
            <a:lvl4pPr>
              <a:lnSpc>
                <a:spcPts val="1400"/>
              </a:lnSpc>
              <a:spcAft>
                <a:spcPts val="0"/>
              </a:spcAft>
              <a:defRPr sz="1200"/>
            </a:lvl4pPr>
            <a:lvl5pPr>
              <a:lnSpc>
                <a:spcPts val="1400"/>
              </a:lnSpc>
              <a:spcAft>
                <a:spcPts val="0"/>
              </a:spcAft>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descr="A close up of a logo&#10;&#10;Description automatically generated">
            <a:extLst>
              <a:ext uri="{FF2B5EF4-FFF2-40B4-BE49-F238E27FC236}">
                <a16:creationId xmlns:a16="http://schemas.microsoft.com/office/drawing/2014/main" id="{13B64F40-520D-4ED7-A245-455E940187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743" y="6433200"/>
            <a:ext cx="2030524" cy="360000"/>
          </a:xfrm>
          <a:prstGeom prst="rect">
            <a:avLst/>
          </a:prstGeom>
        </p:spPr>
      </p:pic>
    </p:spTree>
    <p:extLst>
      <p:ext uri="{BB962C8B-B14F-4D97-AF65-F5344CB8AC3E}">
        <p14:creationId xmlns:p14="http://schemas.microsoft.com/office/powerpoint/2010/main" val="168688078"/>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Bullets 20p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Arial 28pt Regular</a:t>
            </a:r>
          </a:p>
        </p:txBody>
      </p:sp>
      <p:sp>
        <p:nvSpPr>
          <p:cNvPr id="10" name="Slide Number Placeholder 4"/>
          <p:cNvSpPr txBox="1">
            <a:spLocks/>
          </p:cNvSpPr>
          <p:nvPr userDrawn="1"/>
        </p:nvSpPr>
        <p:spPr>
          <a:xfrm>
            <a:off x="11862816" y="6693408"/>
            <a:ext cx="304800" cy="146304"/>
          </a:xfrm>
          <a:prstGeom prst="rect">
            <a:avLst/>
          </a:prstGeom>
        </p:spPr>
        <p:txBody>
          <a:bodyPr lIns="0" tIns="0" rIns="0" bIns="0" anchor="ctr" anchorCtr="1"/>
          <a:lstStyle>
            <a:lvl1pPr algn="ctr">
              <a:defRPr sz="900"/>
            </a:lvl1pPr>
          </a:lstStyle>
          <a:p>
            <a:pPr>
              <a:defRPr/>
            </a:pPr>
            <a:fld id="{8FE0F801-82B8-4697-8B4B-E3DFE003097F}" type="slidenum">
              <a:rPr lang="en-US" sz="900" smtClean="0">
                <a:solidFill>
                  <a:srgbClr val="292934"/>
                </a:solidFill>
              </a:rPr>
              <a:pPr>
                <a:defRPr/>
              </a:pPr>
              <a:t>‹#›</a:t>
            </a:fld>
            <a:endParaRPr lang="en-US" sz="900" dirty="0">
              <a:solidFill>
                <a:srgbClr val="292934"/>
              </a:solidFill>
            </a:endParaRPr>
          </a:p>
        </p:txBody>
      </p:sp>
      <p:sp>
        <p:nvSpPr>
          <p:cNvPr id="7" name="Text Placeholder 12"/>
          <p:cNvSpPr>
            <a:spLocks noGrp="1"/>
          </p:cNvSpPr>
          <p:nvPr>
            <p:ph idx="1"/>
          </p:nvPr>
        </p:nvSpPr>
        <p:spPr>
          <a:xfrm>
            <a:off x="609600" y="1130969"/>
            <a:ext cx="10972800" cy="4654836"/>
          </a:xfrm>
          <a:prstGeom prst="rect">
            <a:avLst/>
          </a:prstGeom>
        </p:spPr>
        <p:txBody>
          <a:bodyPr vert="horz">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1"/>
          <p:cNvSpPr>
            <a:spLocks noGrp="1"/>
          </p:cNvSpPr>
          <p:nvPr>
            <p:ph type="body" sz="quarter" idx="21" hasCustomPrompt="1"/>
          </p:nvPr>
        </p:nvSpPr>
        <p:spPr bwMode="gray">
          <a:xfrm>
            <a:off x="7316148" y="6121106"/>
            <a:ext cx="4319725" cy="320040"/>
          </a:xfrm>
          <a:prstGeom prst="rect">
            <a:avLst/>
          </a:prstGeom>
        </p:spPr>
        <p:txBody>
          <a:bodyPr lIns="45720" tIns="45720" rIns="45720" bIns="45720" anchor="b">
            <a:noAutofit/>
          </a:bodyPr>
          <a:lstStyle>
            <a:lvl1pPr marL="0" indent="0" algn="l">
              <a:spcBef>
                <a:spcPts val="0"/>
              </a:spcBef>
              <a:buNone/>
              <a:defRPr sz="800" baseline="0">
                <a:latin typeface="+mn-lt"/>
              </a:defRPr>
            </a:lvl1pPr>
            <a:lvl2pPr algn="l">
              <a:buNone/>
              <a:defRPr sz="600"/>
            </a:lvl2pPr>
            <a:lvl3pPr algn="l">
              <a:buNone/>
              <a:defRPr sz="600"/>
            </a:lvl3pPr>
            <a:lvl4pPr algn="l">
              <a:buNone/>
              <a:defRPr sz="600"/>
            </a:lvl4pPr>
            <a:lvl5pPr algn="l">
              <a:buNone/>
              <a:defRPr sz="600"/>
            </a:lvl5pPr>
          </a:lstStyle>
          <a:p>
            <a:pPr lvl="0"/>
            <a:r>
              <a:rPr lang="en-US" dirty="0"/>
              <a:t>Source: Click to add source. Use a single space after “Source:” and a period at the end of the source. Stretch the box to the left as needed.</a:t>
            </a:r>
          </a:p>
        </p:txBody>
      </p:sp>
      <p:sp>
        <p:nvSpPr>
          <p:cNvPr id="9" name="Text Placeholder 23"/>
          <p:cNvSpPr>
            <a:spLocks noGrp="1"/>
          </p:cNvSpPr>
          <p:nvPr>
            <p:ph type="body" sz="quarter" idx="22" hasCustomPrompt="1"/>
          </p:nvPr>
        </p:nvSpPr>
        <p:spPr bwMode="gray">
          <a:xfrm>
            <a:off x="497260" y="6121106"/>
            <a:ext cx="6333368" cy="320040"/>
          </a:xfrm>
          <a:prstGeom prst="rect">
            <a:avLst/>
          </a:prstGeom>
        </p:spPr>
        <p:txBody>
          <a:bodyPr lIns="45720" rIns="45720" anchor="b">
            <a:noAutofit/>
          </a:bodyPr>
          <a:lstStyle>
            <a:lvl1pPr marL="168275" indent="-168275" algn="l" defTabSz="91440">
              <a:spcBef>
                <a:spcPts val="0"/>
              </a:spcBef>
              <a:buFont typeface="+mj-lt"/>
              <a:buAutoNum type="arabicParenR"/>
              <a:defRPr sz="800" baseline="0">
                <a:solidFill>
                  <a:schemeClr val="tx1"/>
                </a:solidFill>
                <a:latin typeface="+mn-lt"/>
              </a:defRPr>
            </a:lvl1pPr>
            <a:lvl2pPr>
              <a:buNone/>
              <a:defRPr sz="600">
                <a:solidFill>
                  <a:schemeClr val="tx1"/>
                </a:solidFill>
              </a:defRPr>
            </a:lvl2pPr>
            <a:lvl3pPr>
              <a:buNone/>
              <a:defRPr sz="600">
                <a:solidFill>
                  <a:schemeClr val="tx1"/>
                </a:solidFill>
              </a:defRPr>
            </a:lvl3pPr>
            <a:lvl4pPr>
              <a:buNone/>
              <a:defRPr sz="600">
                <a:solidFill>
                  <a:schemeClr val="tx1"/>
                </a:solidFill>
              </a:defRPr>
            </a:lvl4pPr>
            <a:lvl5pPr>
              <a:buNone/>
              <a:defRPr sz="600">
                <a:solidFill>
                  <a:schemeClr val="tx1"/>
                </a:solidFill>
              </a:defRPr>
            </a:lvl5pPr>
          </a:lstStyle>
          <a:p>
            <a:pPr lvl="0"/>
            <a:r>
              <a:rPr lang="en-US" dirty="0"/>
              <a:t>Click to add footnote. Numbers appear automatically (no additional space or tab needed). Use a period at the end of each footnote. Stretch the box to the right as needed.</a:t>
            </a:r>
          </a:p>
        </p:txBody>
      </p:sp>
    </p:spTree>
    <p:extLst>
      <p:ext uri="{BB962C8B-B14F-4D97-AF65-F5344CB8AC3E}">
        <p14:creationId xmlns:p14="http://schemas.microsoft.com/office/powerpoint/2010/main" val="3582006595"/>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 Massachusetts General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3" name="Graphic 12">
            <a:extLst>
              <a:ext uri="{FF2B5EF4-FFF2-40B4-BE49-F238E27FC236}">
                <a16:creationId xmlns:a16="http://schemas.microsoft.com/office/drawing/2014/main" id="{C4357391-435D-FE40-BA1B-2A5D1496E7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4399026" cy="455676"/>
          </a:xfrm>
          <a:prstGeom prst="rect">
            <a:avLst/>
          </a:prstGeom>
        </p:spPr>
      </p:pic>
    </p:spTree>
    <p:extLst>
      <p:ext uri="{BB962C8B-B14F-4D97-AF65-F5344CB8AC3E}">
        <p14:creationId xmlns:p14="http://schemas.microsoft.com/office/powerpoint/2010/main" val="2886020976"/>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Brigham and Women's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0" name="Graphic 9">
            <a:extLst>
              <a:ext uri="{FF2B5EF4-FFF2-40B4-BE49-F238E27FC236}">
                <a16:creationId xmlns:a16="http://schemas.microsoft.com/office/drawing/2014/main" id="{77302A37-C29E-D747-9D9C-9D2A3A2731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4317238" cy="455676"/>
          </a:xfrm>
          <a:prstGeom prst="rect">
            <a:avLst/>
          </a:prstGeom>
        </p:spPr>
      </p:pic>
    </p:spTree>
    <p:extLst>
      <p:ext uri="{BB962C8B-B14F-4D97-AF65-F5344CB8AC3E}">
        <p14:creationId xmlns:p14="http://schemas.microsoft.com/office/powerpoint/2010/main" val="165123966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McLea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69F60402-97A1-9B49-9740-AAC2D9C3A2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2073910" cy="438150"/>
          </a:xfrm>
          <a:prstGeom prst="rect">
            <a:avLst/>
          </a:prstGeom>
        </p:spPr>
      </p:pic>
    </p:spTree>
    <p:extLst>
      <p:ext uri="{BB962C8B-B14F-4D97-AF65-F5344CB8AC3E}">
        <p14:creationId xmlns:p14="http://schemas.microsoft.com/office/powerpoint/2010/main" val="26937926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Mass Eye and Ea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AB715D2F-359A-2643-88EC-FBF9E043B4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2523744" cy="479044"/>
          </a:xfrm>
          <a:prstGeom prst="rect">
            <a:avLst/>
          </a:prstGeom>
        </p:spPr>
      </p:pic>
    </p:spTree>
    <p:extLst>
      <p:ext uri="{BB962C8B-B14F-4D97-AF65-F5344CB8AC3E}">
        <p14:creationId xmlns:p14="http://schemas.microsoft.com/office/powerpoint/2010/main" val="1434850073"/>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Spaulding Rehabilitati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0" name="Graphic 9">
            <a:extLst>
              <a:ext uri="{FF2B5EF4-FFF2-40B4-BE49-F238E27FC236}">
                <a16:creationId xmlns:a16="http://schemas.microsoft.com/office/drawing/2014/main" id="{73FD23B6-59E9-BD42-906A-61D6D9E9EB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487674" cy="479044"/>
          </a:xfrm>
          <a:prstGeom prst="rect">
            <a:avLst/>
          </a:prstGeom>
        </p:spPr>
      </p:pic>
    </p:spTree>
    <p:extLst>
      <p:ext uri="{BB962C8B-B14F-4D97-AF65-F5344CB8AC3E}">
        <p14:creationId xmlns:p14="http://schemas.microsoft.com/office/powerpoint/2010/main" val="198426944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Mass General Cancer Cent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0" name="Graphic 9">
            <a:extLst>
              <a:ext uri="{FF2B5EF4-FFF2-40B4-BE49-F238E27FC236}">
                <a16:creationId xmlns:a16="http://schemas.microsoft.com/office/drawing/2014/main" id="{FC94A59C-A7AF-1E4C-8EC2-9E0670E9F5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849878" cy="438150"/>
          </a:xfrm>
          <a:prstGeom prst="rect">
            <a:avLst/>
          </a:prstGeom>
        </p:spPr>
      </p:pic>
    </p:spTree>
    <p:extLst>
      <p:ext uri="{BB962C8B-B14F-4D97-AF65-F5344CB8AC3E}">
        <p14:creationId xmlns:p14="http://schemas.microsoft.com/office/powerpoint/2010/main" val="2668743182"/>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7.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theme" Target="../theme/theme3.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theme" Target="../theme/theme4.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image" Target="../media/image1.jp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theme" Target="../theme/theme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 Type="http://schemas.openxmlformats.org/officeDocument/2006/relationships/slideLayout" Target="../slideLayouts/slideLayout96.xml"/><Relationship Id="rId21" Type="http://schemas.openxmlformats.org/officeDocument/2006/relationships/tags" Target="../tags/tag3.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tags" Target="../tags/tag2.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image" Target="../media/image25.emf"/><Relationship Id="rId10" Type="http://schemas.openxmlformats.org/officeDocument/2006/relationships/slideLayout" Target="../slideLayouts/slideLayout103.xml"/><Relationship Id="rId19" Type="http://schemas.openxmlformats.org/officeDocument/2006/relationships/theme" Target="../theme/theme6.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oleObject" Target="../embeddings/oleObject2.bin"/></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tags" Target="../tags/tag5.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tags" Target="../tags/tag4.xml"/><Relationship Id="rId2" Type="http://schemas.openxmlformats.org/officeDocument/2006/relationships/slideLayout" Target="../slideLayouts/slideLayout113.xml"/><Relationship Id="rId16" Type="http://schemas.openxmlformats.org/officeDocument/2006/relationships/theme" Target="../theme/theme7.xml"/><Relationship Id="rId20" Type="http://schemas.openxmlformats.org/officeDocument/2006/relationships/image" Target="../media/image25.emf"/><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oleObject" Target="../embeddings/oleObject3.bin"/><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734" y="415635"/>
            <a:ext cx="9797460" cy="318654"/>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75733" y="1246907"/>
            <a:ext cx="9192000" cy="4930056"/>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6" name="Slide Number Placeholder 5"/>
          <p:cNvSpPr>
            <a:spLocks noGrp="1"/>
          </p:cNvSpPr>
          <p:nvPr>
            <p:ph type="sldNum" sz="quarter" idx="4"/>
          </p:nvPr>
        </p:nvSpPr>
        <p:spPr>
          <a:xfrm>
            <a:off x="5626100" y="6444001"/>
            <a:ext cx="977901" cy="237233"/>
          </a:xfrm>
          <a:prstGeom prst="rect">
            <a:avLst/>
          </a:prstGeom>
        </p:spPr>
        <p:txBody>
          <a:bodyPr vert="horz" lIns="0" tIns="0" rIns="0" bIns="0" rtlCol="0" anchor="t" anchorCtr="0">
            <a:noAutofit/>
          </a:bodyPr>
          <a:lstStyle>
            <a:lvl1pPr algn="ctr">
              <a:defRPr sz="1000">
                <a:solidFill>
                  <a:schemeClr val="tx2"/>
                </a:solidFill>
              </a:defRPr>
            </a:lvl1pPr>
          </a:lstStyle>
          <a:p>
            <a:fld id="{E8A74B61-50D3-3946-8366-1E447A2A8431}" type="slidenum">
              <a:rPr lang="en-US" smtClean="0"/>
              <a:pPr/>
              <a:t>‹#›</a:t>
            </a:fld>
            <a:endParaRPr lang="en-US" dirty="0"/>
          </a:p>
        </p:txBody>
      </p:sp>
      <p:pic>
        <p:nvPicPr>
          <p:cNvPr id="7" name="Picture 6">
            <a:extLst>
              <a:ext uri="{FF2B5EF4-FFF2-40B4-BE49-F238E27FC236}">
                <a16:creationId xmlns:a16="http://schemas.microsoft.com/office/drawing/2014/main" id="{226B44C9-7C2C-43B5-BA06-2E7F9C67C79B}"/>
              </a:ext>
            </a:extLst>
          </p:cNvPr>
          <p:cNvPicPr>
            <a:picLocks noChangeAspect="1"/>
          </p:cNvPicPr>
          <p:nvPr userDrawn="1"/>
        </p:nvPicPr>
        <p:blipFill>
          <a:blip r:embed="rId20"/>
          <a:stretch>
            <a:fillRect/>
          </a:stretch>
        </p:blipFill>
        <p:spPr>
          <a:xfrm>
            <a:off x="10518099" y="64800"/>
            <a:ext cx="1239187" cy="929390"/>
          </a:xfrm>
          <a:prstGeom prst="rect">
            <a:avLst/>
          </a:prstGeom>
        </p:spPr>
      </p:pic>
    </p:spTree>
    <p:extLst>
      <p:ext uri="{BB962C8B-B14F-4D97-AF65-F5344CB8AC3E}">
        <p14:creationId xmlns:p14="http://schemas.microsoft.com/office/powerpoint/2010/main" val="222056556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Lst>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hf hdr="0" dt="0"/>
  <p:txStyles>
    <p:titleStyle>
      <a:lvl1pPr algn="l" defTabSz="914400" rtl="0" eaLnBrk="1" latinLnBrk="0" hangingPunct="1">
        <a:lnSpc>
          <a:spcPts val="2200"/>
        </a:lnSpc>
        <a:spcBef>
          <a:spcPct val="0"/>
        </a:spcBef>
        <a:buNone/>
        <a:defRPr sz="2200" b="1" kern="1200">
          <a:solidFill>
            <a:schemeClr val="tx2"/>
          </a:solidFill>
          <a:latin typeface="+mj-lt"/>
          <a:ea typeface="+mj-ea"/>
          <a:cs typeface="+mj-cs"/>
        </a:defRPr>
      </a:lvl1pPr>
    </p:titleStyle>
    <p:bodyStyle>
      <a:lvl1pPr marL="0" indent="0" algn="l" defTabSz="914400" rtl="0" eaLnBrk="1" latinLnBrk="0" hangingPunct="1">
        <a:lnSpc>
          <a:spcPts val="1680"/>
        </a:lnSpc>
        <a:spcBef>
          <a:spcPts val="0"/>
        </a:spcBef>
        <a:spcAft>
          <a:spcPts val="600"/>
        </a:spcAft>
        <a:buFont typeface="Arial" panose="020B0604020202020204" pitchFamily="34" charset="0"/>
        <a:buNone/>
        <a:defRPr sz="1400" kern="1200">
          <a:solidFill>
            <a:schemeClr val="tx2"/>
          </a:solidFill>
          <a:latin typeface="+mn-lt"/>
          <a:ea typeface="+mn-ea"/>
          <a:cs typeface="+mn-cs"/>
        </a:defRPr>
      </a:lvl1pPr>
      <a:lvl2pPr marL="180000" indent="-216000" algn="l" defTabSz="914400" rtl="0" eaLnBrk="1" latinLnBrk="0" hangingPunct="1">
        <a:lnSpc>
          <a:spcPts val="1680"/>
        </a:lnSpc>
        <a:spcBef>
          <a:spcPts val="0"/>
        </a:spcBef>
        <a:spcAft>
          <a:spcPts val="1200"/>
        </a:spcAft>
        <a:buFont typeface="Arial" panose="020B0604020202020204" pitchFamily="34" charset="0"/>
        <a:buChar char="•"/>
        <a:defRPr sz="1400" kern="1200">
          <a:solidFill>
            <a:schemeClr val="tx2"/>
          </a:solidFill>
          <a:latin typeface="+mn-lt"/>
          <a:ea typeface="+mn-ea"/>
          <a:cs typeface="+mn-cs"/>
        </a:defRPr>
      </a:lvl2pPr>
      <a:lvl3pPr marL="180000" indent="-216000" algn="l" defTabSz="914400" rtl="0" eaLnBrk="1" latinLnBrk="0" hangingPunct="1">
        <a:lnSpc>
          <a:spcPts val="1680"/>
        </a:lnSpc>
        <a:spcBef>
          <a:spcPts val="0"/>
        </a:spcBef>
        <a:spcAft>
          <a:spcPts val="1200"/>
        </a:spcAft>
        <a:buFont typeface="Symbol" panose="05050102010706020507" pitchFamily="18" charset="2"/>
        <a:buChar char="-"/>
        <a:defRPr sz="1400" kern="1200">
          <a:solidFill>
            <a:schemeClr val="tx2"/>
          </a:solidFill>
          <a:latin typeface="+mn-lt"/>
          <a:ea typeface="+mn-ea"/>
          <a:cs typeface="+mn-cs"/>
        </a:defRPr>
      </a:lvl3pPr>
      <a:lvl4pPr marL="395288" indent="-179388" algn="l" defTabSz="914400" rtl="0" eaLnBrk="1" latinLnBrk="0" hangingPunct="1">
        <a:lnSpc>
          <a:spcPts val="1680"/>
        </a:lnSpc>
        <a:spcBef>
          <a:spcPts val="0"/>
        </a:spcBef>
        <a:spcAft>
          <a:spcPts val="1200"/>
        </a:spcAft>
        <a:buFont typeface="Symbol" panose="05050102010706020507" pitchFamily="18" charset="2"/>
        <a:buChar char="-"/>
        <a:defRPr sz="1400" kern="1200">
          <a:solidFill>
            <a:schemeClr val="tx2"/>
          </a:solidFill>
          <a:latin typeface="+mn-lt"/>
          <a:ea typeface="+mn-ea"/>
          <a:cs typeface="+mn-cs"/>
        </a:defRPr>
      </a:lvl4pPr>
      <a:lvl5pPr marL="576000" indent="-179388" algn="l" defTabSz="914400" rtl="0" eaLnBrk="1" latinLnBrk="0" hangingPunct="1">
        <a:lnSpc>
          <a:spcPts val="1680"/>
        </a:lnSpc>
        <a:spcBef>
          <a:spcPts val="0"/>
        </a:spcBef>
        <a:spcAft>
          <a:spcPts val="1200"/>
        </a:spcAft>
        <a:buFont typeface="Symbol" panose="05050102010706020507"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735" y="415635"/>
            <a:ext cx="9526208" cy="318654"/>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75733" y="1246907"/>
            <a:ext cx="9192000" cy="4930056"/>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6" name="Slide Number Placeholder 5"/>
          <p:cNvSpPr>
            <a:spLocks noGrp="1"/>
          </p:cNvSpPr>
          <p:nvPr>
            <p:ph type="sldNum" sz="quarter" idx="4"/>
          </p:nvPr>
        </p:nvSpPr>
        <p:spPr>
          <a:xfrm>
            <a:off x="5626100" y="6444001"/>
            <a:ext cx="977901" cy="237233"/>
          </a:xfrm>
          <a:prstGeom prst="rect">
            <a:avLst/>
          </a:prstGeom>
        </p:spPr>
        <p:txBody>
          <a:bodyPr vert="horz" lIns="0" tIns="0" rIns="0" bIns="0" rtlCol="0" anchor="t" anchorCtr="0">
            <a:noAutofit/>
          </a:bodyPr>
          <a:lstStyle>
            <a:lvl1pPr algn="ctr">
              <a:defRPr sz="1000">
                <a:solidFill>
                  <a:schemeClr val="tx2"/>
                </a:solidFill>
              </a:defRPr>
            </a:lvl1pPr>
          </a:lstStyle>
          <a:p>
            <a:fld id="{E8A74B61-50D3-3946-8366-1E447A2A8431}" type="slidenum">
              <a:rPr lang="en-US" smtClean="0"/>
              <a:pPr/>
              <a:t>‹#›</a:t>
            </a:fld>
            <a:endParaRPr lang="en-US" dirty="0"/>
          </a:p>
        </p:txBody>
      </p:sp>
      <p:pic>
        <p:nvPicPr>
          <p:cNvPr id="8" name="Picture 7" descr="Chart&#10;&#10;Description automatically generated">
            <a:extLst>
              <a:ext uri="{FF2B5EF4-FFF2-40B4-BE49-F238E27FC236}">
                <a16:creationId xmlns:a16="http://schemas.microsoft.com/office/drawing/2014/main" id="{111974B8-A80C-4AD3-910B-C04CF2822D7A}"/>
              </a:ext>
            </a:extLst>
          </p:cNvPr>
          <p:cNvPicPr>
            <a:picLocks noChangeAspect="1"/>
          </p:cNvPicPr>
          <p:nvPr userDrawn="1"/>
        </p:nvPicPr>
        <p:blipFill>
          <a:blip r:embed="rId22"/>
          <a:stretch>
            <a:fillRect/>
          </a:stretch>
        </p:blipFill>
        <p:spPr>
          <a:xfrm>
            <a:off x="10101942" y="158080"/>
            <a:ext cx="1878391" cy="662133"/>
          </a:xfrm>
          <a:prstGeom prst="rect">
            <a:avLst/>
          </a:prstGeom>
        </p:spPr>
      </p:pic>
    </p:spTree>
    <p:extLst>
      <p:ext uri="{BB962C8B-B14F-4D97-AF65-F5344CB8AC3E}">
        <p14:creationId xmlns:p14="http://schemas.microsoft.com/office/powerpoint/2010/main" val="110276701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Lst>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hf hdr="0" dt="0"/>
  <p:txStyles>
    <p:titleStyle>
      <a:lvl1pPr algn="l" defTabSz="914400" rtl="0" eaLnBrk="1" latinLnBrk="0" hangingPunct="1">
        <a:lnSpc>
          <a:spcPts val="2200"/>
        </a:lnSpc>
        <a:spcBef>
          <a:spcPct val="0"/>
        </a:spcBef>
        <a:buNone/>
        <a:defRPr sz="2200" b="1" kern="1200">
          <a:solidFill>
            <a:schemeClr val="tx2"/>
          </a:solidFill>
          <a:latin typeface="+mj-lt"/>
          <a:ea typeface="+mj-ea"/>
          <a:cs typeface="+mj-cs"/>
        </a:defRPr>
      </a:lvl1pPr>
    </p:titleStyle>
    <p:bodyStyle>
      <a:lvl1pPr marL="0" indent="0" algn="l" defTabSz="914400" rtl="0" eaLnBrk="1" latinLnBrk="0" hangingPunct="1">
        <a:lnSpc>
          <a:spcPts val="1680"/>
        </a:lnSpc>
        <a:spcBef>
          <a:spcPts val="0"/>
        </a:spcBef>
        <a:spcAft>
          <a:spcPts val="600"/>
        </a:spcAft>
        <a:buFont typeface="Arial" panose="020B0604020202020204" pitchFamily="34" charset="0"/>
        <a:buNone/>
        <a:defRPr sz="1400" kern="1200">
          <a:solidFill>
            <a:schemeClr val="tx2"/>
          </a:solidFill>
          <a:latin typeface="+mn-lt"/>
          <a:ea typeface="+mn-ea"/>
          <a:cs typeface="+mn-cs"/>
        </a:defRPr>
      </a:lvl1pPr>
      <a:lvl2pPr marL="180000" indent="-216000" algn="l" defTabSz="914400" rtl="0" eaLnBrk="1" latinLnBrk="0" hangingPunct="1">
        <a:lnSpc>
          <a:spcPts val="1680"/>
        </a:lnSpc>
        <a:spcBef>
          <a:spcPts val="0"/>
        </a:spcBef>
        <a:spcAft>
          <a:spcPts val="1200"/>
        </a:spcAft>
        <a:buFont typeface="Arial" panose="020B0604020202020204" pitchFamily="34" charset="0"/>
        <a:buChar char="•"/>
        <a:defRPr sz="1400" kern="1200">
          <a:solidFill>
            <a:schemeClr val="tx2"/>
          </a:solidFill>
          <a:latin typeface="+mn-lt"/>
          <a:ea typeface="+mn-ea"/>
          <a:cs typeface="+mn-cs"/>
        </a:defRPr>
      </a:lvl2pPr>
      <a:lvl3pPr marL="180000" indent="-216000" algn="l" defTabSz="914400" rtl="0" eaLnBrk="1" latinLnBrk="0" hangingPunct="1">
        <a:lnSpc>
          <a:spcPts val="1680"/>
        </a:lnSpc>
        <a:spcBef>
          <a:spcPts val="0"/>
        </a:spcBef>
        <a:spcAft>
          <a:spcPts val="1200"/>
        </a:spcAft>
        <a:buFont typeface="Symbol" panose="05050102010706020507" pitchFamily="18" charset="2"/>
        <a:buChar char="-"/>
        <a:defRPr sz="1400" kern="1200">
          <a:solidFill>
            <a:schemeClr val="tx2"/>
          </a:solidFill>
          <a:latin typeface="+mn-lt"/>
          <a:ea typeface="+mn-ea"/>
          <a:cs typeface="+mn-cs"/>
        </a:defRPr>
      </a:lvl3pPr>
      <a:lvl4pPr marL="395288" indent="-179388" algn="l" defTabSz="914400" rtl="0" eaLnBrk="1" latinLnBrk="0" hangingPunct="1">
        <a:lnSpc>
          <a:spcPts val="1680"/>
        </a:lnSpc>
        <a:spcBef>
          <a:spcPts val="0"/>
        </a:spcBef>
        <a:spcAft>
          <a:spcPts val="1200"/>
        </a:spcAft>
        <a:buFont typeface="Symbol" panose="05050102010706020507" pitchFamily="18" charset="2"/>
        <a:buChar char="-"/>
        <a:defRPr sz="1400" kern="1200">
          <a:solidFill>
            <a:schemeClr val="tx2"/>
          </a:solidFill>
          <a:latin typeface="+mn-lt"/>
          <a:ea typeface="+mn-ea"/>
          <a:cs typeface="+mn-cs"/>
        </a:defRPr>
      </a:lvl4pPr>
      <a:lvl5pPr marL="576000" indent="-179388" algn="l" defTabSz="914400" rtl="0" eaLnBrk="1" latinLnBrk="0" hangingPunct="1">
        <a:lnSpc>
          <a:spcPts val="1680"/>
        </a:lnSpc>
        <a:spcBef>
          <a:spcPts val="0"/>
        </a:spcBef>
        <a:spcAft>
          <a:spcPts val="1200"/>
        </a:spcAft>
        <a:buFont typeface="Symbol" panose="05050102010706020507"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1565"/>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4042" r:id="rId14"/>
    <p:sldLayoutId id="2147484043" r:id="rId15"/>
    <p:sldLayoutId id="2147484044" r:id="rId16"/>
    <p:sldLayoutId id="2147484045" r:id="rId17"/>
    <p:sldLayoutId id="2147484046" r:id="rId18"/>
    <p:sldLayoutId id="2147484047" r:id="rId19"/>
    <p:sldLayoutId id="2147484048" r:id="rId20"/>
  </p:sldLayoutIdLst>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733" y="313201"/>
            <a:ext cx="11036300" cy="474189"/>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75733" y="1234874"/>
            <a:ext cx="9192000" cy="493005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dirty="0"/>
          </a:p>
        </p:txBody>
      </p:sp>
    </p:spTree>
    <p:extLst>
      <p:ext uri="{BB962C8B-B14F-4D97-AF65-F5344CB8AC3E}">
        <p14:creationId xmlns:p14="http://schemas.microsoft.com/office/powerpoint/2010/main" val="487231159"/>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Lst>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hf hdr="0" ftr="0" dt="0"/>
  <p:txStyles>
    <p:titleStyle>
      <a:lvl1pPr algn="l" defTabSz="914400" rtl="0" eaLnBrk="1" latinLnBrk="0" hangingPunct="1">
        <a:lnSpc>
          <a:spcPct val="100000"/>
        </a:lnSpc>
        <a:spcBef>
          <a:spcPct val="0"/>
        </a:spcBef>
        <a:buNone/>
        <a:defRPr sz="2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2"/>
          </a:solidFill>
          <a:latin typeface="+mn-lt"/>
          <a:ea typeface="+mn-ea"/>
          <a:cs typeface="+mn-cs"/>
        </a:defRPr>
      </a:lvl1pPr>
      <a:lvl2pPr marL="180000" indent="-21600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2"/>
          </a:solidFill>
          <a:latin typeface="+mn-lt"/>
          <a:ea typeface="+mn-ea"/>
          <a:cs typeface="+mn-cs"/>
        </a:defRPr>
      </a:lvl2pPr>
      <a:lvl3pPr marL="180000" indent="-216000" algn="l" defTabSz="914400" rtl="0" eaLnBrk="1" latinLnBrk="0" hangingPunct="1">
        <a:lnSpc>
          <a:spcPct val="100000"/>
        </a:lnSpc>
        <a:spcBef>
          <a:spcPts val="0"/>
        </a:spcBef>
        <a:spcAft>
          <a:spcPts val="1000"/>
        </a:spcAft>
        <a:buFont typeface="Symbol" panose="05050102010706020507" pitchFamily="18" charset="2"/>
        <a:buChar char="-"/>
        <a:defRPr sz="1400" kern="1200">
          <a:solidFill>
            <a:schemeClr val="tx2"/>
          </a:solidFill>
          <a:latin typeface="+mn-lt"/>
          <a:ea typeface="+mn-ea"/>
          <a:cs typeface="+mn-cs"/>
        </a:defRPr>
      </a:lvl3pPr>
      <a:lvl4pPr marL="395288" indent="-179388" algn="l" defTabSz="914400" rtl="0" eaLnBrk="1" latinLnBrk="0" hangingPunct="1">
        <a:lnSpc>
          <a:spcPct val="100000"/>
        </a:lnSpc>
        <a:spcBef>
          <a:spcPts val="0"/>
        </a:spcBef>
        <a:spcAft>
          <a:spcPts val="1000"/>
        </a:spcAft>
        <a:buFont typeface="Symbol" panose="05050102010706020507" pitchFamily="18" charset="2"/>
        <a:buChar char="-"/>
        <a:defRPr sz="1400" kern="1200">
          <a:solidFill>
            <a:schemeClr val="tx2"/>
          </a:solidFill>
          <a:latin typeface="+mn-lt"/>
          <a:ea typeface="+mn-ea"/>
          <a:cs typeface="+mn-cs"/>
        </a:defRPr>
      </a:lvl4pPr>
      <a:lvl5pPr marL="576000" indent="-179388" algn="l" defTabSz="914400" rtl="0" eaLnBrk="1" latinLnBrk="0" hangingPunct="1">
        <a:lnSpc>
          <a:spcPct val="100000"/>
        </a:lnSpc>
        <a:spcBef>
          <a:spcPts val="0"/>
        </a:spcBef>
        <a:spcAft>
          <a:spcPts val="1000"/>
        </a:spcAft>
        <a:buFont typeface="Symbol" panose="05050102010706020507"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3" orient="horz" pos="2646">
          <p15:clr>
            <a:srgbClr val="F26B43"/>
          </p15:clr>
        </p15:guide>
        <p15:guide id="4" orient="horz" pos="4070">
          <p15:clr>
            <a:srgbClr val="F26B43"/>
          </p15:clr>
        </p15:guide>
        <p15:guide id="5" pos="5486">
          <p15:clr>
            <a:srgbClr val="F26B43"/>
          </p15:clr>
        </p15:guide>
        <p15:guide id="6" pos="264">
          <p15:clr>
            <a:srgbClr val="F26B43"/>
          </p15:clr>
        </p15:guide>
        <p15:guide id="7" orient="horz" pos="3558">
          <p15:clr>
            <a:srgbClr val="F26B43"/>
          </p15:clr>
        </p15:guide>
        <p15:guide id="8" orient="horz" pos="801">
          <p15:clr>
            <a:srgbClr val="F26B43"/>
          </p15:clr>
        </p15:guide>
        <p15:guide id="9" orient="horz" pos="169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734" y="415635"/>
            <a:ext cx="9797460" cy="318654"/>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75733" y="1246907"/>
            <a:ext cx="9192000" cy="4930056"/>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75733" y="6442544"/>
            <a:ext cx="4944000" cy="226299"/>
          </a:xfrm>
          <a:prstGeom prst="rect">
            <a:avLst/>
          </a:prstGeom>
        </p:spPr>
        <p:txBody>
          <a:bodyPr vert="horz" lIns="0" tIns="0" rIns="0" bIns="0" rtlCol="0" anchor="t" anchorCtr="0">
            <a:noAutofit/>
          </a:bodyPr>
          <a:lstStyle>
            <a:lvl1pPr algn="l">
              <a:defRPr sz="1000">
                <a:solidFill>
                  <a:schemeClr val="tx2"/>
                </a:solidFill>
              </a:defRPr>
            </a:lvl1pPr>
          </a:lstStyle>
          <a:p>
            <a:r>
              <a:rPr lang="en-US" dirty="0"/>
              <a:t>Nursing Department Orientation | 2021 </a:t>
            </a:r>
          </a:p>
        </p:txBody>
      </p:sp>
      <p:sp>
        <p:nvSpPr>
          <p:cNvPr id="6" name="Slide Number Placeholder 5"/>
          <p:cNvSpPr>
            <a:spLocks noGrp="1"/>
          </p:cNvSpPr>
          <p:nvPr>
            <p:ph type="sldNum" sz="quarter" idx="4"/>
          </p:nvPr>
        </p:nvSpPr>
        <p:spPr>
          <a:xfrm>
            <a:off x="5626100" y="6444001"/>
            <a:ext cx="977901" cy="237233"/>
          </a:xfrm>
          <a:prstGeom prst="rect">
            <a:avLst/>
          </a:prstGeom>
        </p:spPr>
        <p:txBody>
          <a:bodyPr vert="horz" lIns="0" tIns="0" rIns="0" bIns="0" rtlCol="0" anchor="t" anchorCtr="0">
            <a:noAutofit/>
          </a:bodyPr>
          <a:lstStyle>
            <a:lvl1pPr algn="ctr">
              <a:defRPr sz="1000">
                <a:solidFill>
                  <a:schemeClr val="tx2"/>
                </a:solidFill>
              </a:defRPr>
            </a:lvl1pPr>
          </a:lstStyle>
          <a:p>
            <a:fld id="{E8A74B61-50D3-3946-8366-1E447A2A8431}" type="slidenum">
              <a:rPr lang="en-US" smtClean="0"/>
              <a:pPr/>
              <a:t>‹#›</a:t>
            </a:fld>
            <a:endParaRPr lang="en-US" dirty="0"/>
          </a:p>
        </p:txBody>
      </p:sp>
      <p:pic>
        <p:nvPicPr>
          <p:cNvPr id="7" name="Picture 6">
            <a:extLst>
              <a:ext uri="{FF2B5EF4-FFF2-40B4-BE49-F238E27FC236}">
                <a16:creationId xmlns:a16="http://schemas.microsoft.com/office/drawing/2014/main" id="{226B44C9-7C2C-43B5-BA06-2E7F9C67C79B}"/>
              </a:ext>
            </a:extLst>
          </p:cNvPr>
          <p:cNvPicPr>
            <a:picLocks noChangeAspect="1"/>
          </p:cNvPicPr>
          <p:nvPr userDrawn="1"/>
        </p:nvPicPr>
        <p:blipFill>
          <a:blip r:embed="rId20"/>
          <a:stretch>
            <a:fillRect/>
          </a:stretch>
        </p:blipFill>
        <p:spPr>
          <a:xfrm>
            <a:off x="10518099" y="64800"/>
            <a:ext cx="1239187" cy="929390"/>
          </a:xfrm>
          <a:prstGeom prst="rect">
            <a:avLst/>
          </a:prstGeom>
        </p:spPr>
      </p:pic>
    </p:spTree>
    <p:extLst>
      <p:ext uri="{BB962C8B-B14F-4D97-AF65-F5344CB8AC3E}">
        <p14:creationId xmlns:p14="http://schemas.microsoft.com/office/powerpoint/2010/main" val="1334451594"/>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 id="2147484021" r:id="rId15"/>
    <p:sldLayoutId id="2147484022" r:id="rId16"/>
    <p:sldLayoutId id="2147484023" r:id="rId17"/>
    <p:sldLayoutId id="2147484024" r:id="rId18"/>
  </p:sldLayoutIdLst>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hf hdr="0" dt="0"/>
  <p:txStyles>
    <p:titleStyle>
      <a:lvl1pPr algn="l" defTabSz="914400" rtl="0" eaLnBrk="1" latinLnBrk="0" hangingPunct="1">
        <a:lnSpc>
          <a:spcPts val="2200"/>
        </a:lnSpc>
        <a:spcBef>
          <a:spcPct val="0"/>
        </a:spcBef>
        <a:buNone/>
        <a:defRPr sz="2200" b="1" kern="1200">
          <a:solidFill>
            <a:schemeClr val="tx2"/>
          </a:solidFill>
          <a:latin typeface="+mj-lt"/>
          <a:ea typeface="+mj-ea"/>
          <a:cs typeface="+mj-cs"/>
        </a:defRPr>
      </a:lvl1pPr>
    </p:titleStyle>
    <p:bodyStyle>
      <a:lvl1pPr marL="0" indent="0" algn="l" defTabSz="914400" rtl="0" eaLnBrk="1" latinLnBrk="0" hangingPunct="1">
        <a:lnSpc>
          <a:spcPts val="1680"/>
        </a:lnSpc>
        <a:spcBef>
          <a:spcPts val="0"/>
        </a:spcBef>
        <a:spcAft>
          <a:spcPts val="600"/>
        </a:spcAft>
        <a:buFont typeface="Arial" panose="020B0604020202020204" pitchFamily="34" charset="0"/>
        <a:buNone/>
        <a:defRPr sz="1400" kern="1200">
          <a:solidFill>
            <a:schemeClr val="tx2"/>
          </a:solidFill>
          <a:latin typeface="+mn-lt"/>
          <a:ea typeface="+mn-ea"/>
          <a:cs typeface="+mn-cs"/>
        </a:defRPr>
      </a:lvl1pPr>
      <a:lvl2pPr marL="180000" indent="-216000" algn="l" defTabSz="914400" rtl="0" eaLnBrk="1" latinLnBrk="0" hangingPunct="1">
        <a:lnSpc>
          <a:spcPts val="1680"/>
        </a:lnSpc>
        <a:spcBef>
          <a:spcPts val="0"/>
        </a:spcBef>
        <a:spcAft>
          <a:spcPts val="1200"/>
        </a:spcAft>
        <a:buFont typeface="Arial" panose="020B0604020202020204" pitchFamily="34" charset="0"/>
        <a:buChar char="•"/>
        <a:defRPr sz="1400" kern="1200">
          <a:solidFill>
            <a:schemeClr val="tx2"/>
          </a:solidFill>
          <a:latin typeface="+mn-lt"/>
          <a:ea typeface="+mn-ea"/>
          <a:cs typeface="+mn-cs"/>
        </a:defRPr>
      </a:lvl2pPr>
      <a:lvl3pPr marL="180000" indent="-216000" algn="l" defTabSz="914400" rtl="0" eaLnBrk="1" latinLnBrk="0" hangingPunct="1">
        <a:lnSpc>
          <a:spcPts val="1680"/>
        </a:lnSpc>
        <a:spcBef>
          <a:spcPts val="0"/>
        </a:spcBef>
        <a:spcAft>
          <a:spcPts val="1200"/>
        </a:spcAft>
        <a:buFont typeface="Symbol" panose="05050102010706020507" pitchFamily="18" charset="2"/>
        <a:buChar char="-"/>
        <a:defRPr sz="1400" kern="1200">
          <a:solidFill>
            <a:schemeClr val="tx2"/>
          </a:solidFill>
          <a:latin typeface="+mn-lt"/>
          <a:ea typeface="+mn-ea"/>
          <a:cs typeface="+mn-cs"/>
        </a:defRPr>
      </a:lvl3pPr>
      <a:lvl4pPr marL="395288" indent="-179388" algn="l" defTabSz="914400" rtl="0" eaLnBrk="1" latinLnBrk="0" hangingPunct="1">
        <a:lnSpc>
          <a:spcPts val="1680"/>
        </a:lnSpc>
        <a:spcBef>
          <a:spcPts val="0"/>
        </a:spcBef>
        <a:spcAft>
          <a:spcPts val="1200"/>
        </a:spcAft>
        <a:buFont typeface="Symbol" panose="05050102010706020507" pitchFamily="18" charset="2"/>
        <a:buChar char="-"/>
        <a:defRPr sz="1400" kern="1200">
          <a:solidFill>
            <a:schemeClr val="tx2"/>
          </a:solidFill>
          <a:latin typeface="+mn-lt"/>
          <a:ea typeface="+mn-ea"/>
          <a:cs typeface="+mn-cs"/>
        </a:defRPr>
      </a:lvl4pPr>
      <a:lvl5pPr marL="576000" indent="-179388" algn="l" defTabSz="914400" rtl="0" eaLnBrk="1" latinLnBrk="0" hangingPunct="1">
        <a:lnSpc>
          <a:spcPts val="1680"/>
        </a:lnSpc>
        <a:spcBef>
          <a:spcPts val="0"/>
        </a:spcBef>
        <a:spcAft>
          <a:spcPts val="1200"/>
        </a:spcAft>
        <a:buFont typeface="Symbol" panose="05050102010706020507"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20"/>
            </p:custDataLst>
            <p:extLst>
              <p:ext uri="{D42A27DB-BD31-4B8C-83A1-F6EECF244321}">
                <p14:modId xmlns:p14="http://schemas.microsoft.com/office/powerpoint/2010/main" val="750149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530" imgH="531" progId="TCLayout.ActiveDocument.1">
                  <p:embed/>
                </p:oleObj>
              </mc:Choice>
              <mc:Fallback>
                <p:oleObj name="think-cell Slide" r:id="rId22"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21"/>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dirty="0">
              <a:latin typeface="Georgia" panose="02040502050405020303" pitchFamily="18" charset="0"/>
              <a:ea typeface="+mj-ea"/>
              <a:cs typeface="+mj-cs"/>
              <a:sym typeface="Georgia" panose="02040502050405020303" pitchFamily="18" charset="0"/>
            </a:endParaRPr>
          </a:p>
        </p:txBody>
      </p:sp>
      <p:sp>
        <p:nvSpPr>
          <p:cNvPr id="4" name="Footer Placeholder 3">
            <a:extLst>
              <a:ext uri="{FF2B5EF4-FFF2-40B4-BE49-F238E27FC236}">
                <a16:creationId xmlns:a16="http://schemas.microsoft.com/office/drawing/2014/main" id="{FB8B7701-A632-3D47-AED3-D4B4366A6C1A}"/>
              </a:ext>
            </a:extLst>
          </p:cNvPr>
          <p:cNvSpPr>
            <a:spLocks noGrp="1"/>
          </p:cNvSpPr>
          <p:nvPr>
            <p:ph type="ftr" sz="quarter" idx="3"/>
          </p:nvPr>
        </p:nvSpPr>
        <p:spPr>
          <a:xfrm>
            <a:off x="3336324" y="6362188"/>
            <a:ext cx="7707596" cy="153888"/>
          </a:xfrm>
          <a:prstGeom prst="rect">
            <a:avLst/>
          </a:prstGeom>
          <a:noFill/>
        </p:spPr>
        <p:txBody>
          <a:bodyPr vert="horz" wrap="square" lIns="0" tIns="0" rIns="0" bIns="0" rtlCol="0" anchor="b" anchorCtr="0">
            <a:spAutoFit/>
          </a:bodyPr>
          <a:lstStyle>
            <a:lvl1pPr algn="r">
              <a:defRPr lang="en-US" sz="1000">
                <a:solidFill>
                  <a:schemeClr val="tx1"/>
                </a:solidFill>
              </a:defRPr>
            </a:lvl1pPr>
          </a:lstStyle>
          <a:p>
            <a:endParaRPr lang="en-US"/>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641350" y="523875"/>
            <a:ext cx="10902950" cy="956516"/>
          </a:xfrm>
          <a:prstGeom prst="rect">
            <a:avLst/>
          </a:prstGeom>
        </p:spPr>
        <p:txBody>
          <a:bodyPr vert="horz" lIns="0" tIns="0" rIns="0" bIns="0" rtlCol="0" anchor="t">
            <a:noAutofit/>
          </a:bodyPr>
          <a:lstStyle/>
          <a:p>
            <a:r>
              <a:rPr lang="en-US" dirty="0"/>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641350" y="1719072"/>
            <a:ext cx="10902950" cy="4023360"/>
          </a:xfrm>
          <a:prstGeom prst="rect">
            <a:avLst/>
          </a:prstGeom>
        </p:spPr>
        <p:txBody>
          <a:bodyPr vert="horz"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A80DC250-A7AB-924E-9520-907FE62E8E91}"/>
              </a:ext>
            </a:extLst>
          </p:cNvPr>
          <p:cNvSpPr txBox="1"/>
          <p:nvPr/>
        </p:nvSpPr>
        <p:spPr>
          <a:xfrm>
            <a:off x="11200986" y="6362188"/>
            <a:ext cx="350934" cy="153888"/>
          </a:xfrm>
          <a:prstGeom prst="rect">
            <a:avLst/>
          </a:prstGeom>
          <a:noFill/>
        </p:spPr>
        <p:txBody>
          <a:bodyPr wrap="square" lIns="0" tIns="0" rIns="0" bIns="0" rtlCol="0">
            <a:spAutoFit/>
          </a:bodyPr>
          <a:lstStyle/>
          <a:p>
            <a:pPr algn="r"/>
            <a:fld id="{A9D3C46F-8465-6948-8418-CACF6F0DE93E}" type="slidenum">
              <a:rPr lang="en-US" sz="1000" smtClean="0">
                <a:solidFill>
                  <a:schemeClr val="tx1"/>
                </a:solidFill>
              </a:rPr>
              <a:pPr algn="r"/>
              <a:t>‹#›</a:t>
            </a:fld>
            <a:endParaRPr lang="en-US" sz="1000" dirty="0">
              <a:solidFill>
                <a:schemeClr val="tx1"/>
              </a:solidFill>
            </a:endParaRPr>
          </a:p>
        </p:txBody>
      </p:sp>
      <p:sp>
        <p:nvSpPr>
          <p:cNvPr id="9" name="Freeform 8">
            <a:extLst>
              <a:ext uri="{FF2B5EF4-FFF2-40B4-BE49-F238E27FC236}">
                <a16:creationId xmlns:a16="http://schemas.microsoft.com/office/drawing/2014/main" id="{B496F443-CBC9-D942-BCF6-03ABB20B2848}"/>
              </a:ext>
            </a:extLst>
          </p:cNvPr>
          <p:cNvSpPr/>
          <p:nvPr userDrawn="1"/>
        </p:nvSpPr>
        <p:spPr>
          <a:xfrm>
            <a:off x="640080"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rgbClr val="009CA6"/>
          </a:solidFill>
          <a:ln w="171" cap="flat">
            <a:noFill/>
            <a:prstDash val="solid"/>
            <a:miter/>
          </a:ln>
        </p:spPr>
        <p:txBody>
          <a:bodyPr rtlCol="0" anchor="ctr"/>
          <a:lstStyle/>
          <a:p>
            <a:endParaRPr lang="en-US"/>
          </a:p>
        </p:txBody>
      </p:sp>
    </p:spTree>
    <p:extLst>
      <p:ext uri="{BB962C8B-B14F-4D97-AF65-F5344CB8AC3E}">
        <p14:creationId xmlns:p14="http://schemas.microsoft.com/office/powerpoint/2010/main" val="575427595"/>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 id="2147484062" r:id="rId13"/>
    <p:sldLayoutId id="2147484063" r:id="rId14"/>
    <p:sldLayoutId id="2147484064" r:id="rId15"/>
    <p:sldLayoutId id="2147484065" r:id="rId16"/>
    <p:sldLayoutId id="2147484066" r:id="rId17"/>
    <p:sldLayoutId id="2147484067" r:id="rId18"/>
  </p:sldLayoutIdLst>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7">
          <p15:clr>
            <a:srgbClr val="F26B43"/>
          </p15:clr>
        </p15:guide>
        <p15:guide id="2" pos="401">
          <p15:clr>
            <a:srgbClr val="F26B43"/>
          </p15:clr>
        </p15:guide>
        <p15:guide id="3" pos="7274">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17"/>
            </p:custDataLst>
            <p:extLst>
              <p:ext uri="{D42A27DB-BD31-4B8C-83A1-F6EECF244321}">
                <p14:modId xmlns:p14="http://schemas.microsoft.com/office/powerpoint/2010/main" val="228120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530" imgH="531" progId="TCLayout.ActiveDocument.1">
                  <p:embed/>
                </p:oleObj>
              </mc:Choice>
              <mc:Fallback>
                <p:oleObj name="think-cell Slide" r:id="rId19"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dirty="0">
              <a:latin typeface="Georgia" panose="02040502050405020303" pitchFamily="18" charset="0"/>
              <a:ea typeface="+mj-ea"/>
              <a:cs typeface="+mj-cs"/>
              <a:sym typeface="Georgia" panose="02040502050405020303" pitchFamily="18" charset="0"/>
            </a:endParaRPr>
          </a:p>
        </p:txBody>
      </p:sp>
      <p:sp>
        <p:nvSpPr>
          <p:cNvPr id="4" name="Footer Placeholder 3">
            <a:extLst>
              <a:ext uri="{FF2B5EF4-FFF2-40B4-BE49-F238E27FC236}">
                <a16:creationId xmlns:a16="http://schemas.microsoft.com/office/drawing/2014/main" id="{FB8B7701-A632-3D47-AED3-D4B4366A6C1A}"/>
              </a:ext>
            </a:extLst>
          </p:cNvPr>
          <p:cNvSpPr>
            <a:spLocks noGrp="1"/>
          </p:cNvSpPr>
          <p:nvPr>
            <p:ph type="ftr" sz="quarter" idx="3"/>
          </p:nvPr>
        </p:nvSpPr>
        <p:spPr>
          <a:xfrm>
            <a:off x="3336324" y="6362188"/>
            <a:ext cx="7707596" cy="153888"/>
          </a:xfrm>
          <a:prstGeom prst="rect">
            <a:avLst/>
          </a:prstGeom>
          <a:noFill/>
        </p:spPr>
        <p:txBody>
          <a:bodyPr vert="horz" wrap="square" lIns="0" tIns="0" rIns="0" bIns="0" rtlCol="0" anchor="b" anchorCtr="0">
            <a:spAutoFit/>
          </a:bodyPr>
          <a:lstStyle>
            <a:lvl1pPr algn="r">
              <a:defRPr lang="en-US" sz="1000">
                <a:solidFill>
                  <a:schemeClr val="tx1"/>
                </a:solidFill>
              </a:defRPr>
            </a:lvl1pPr>
          </a:lstStyle>
          <a:p>
            <a:endParaRPr lang="en-US"/>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641350" y="523875"/>
            <a:ext cx="10902950" cy="956516"/>
          </a:xfrm>
          <a:prstGeom prst="rect">
            <a:avLst/>
          </a:prstGeom>
        </p:spPr>
        <p:txBody>
          <a:bodyPr vert="horz" lIns="0" tIns="0" rIns="0" bIns="0" rtlCol="0" anchor="t">
            <a:noAutofit/>
          </a:bodyPr>
          <a:lstStyle/>
          <a:p>
            <a:r>
              <a:rPr lang="en-US" dirty="0"/>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641350" y="1719072"/>
            <a:ext cx="10902950" cy="4023360"/>
          </a:xfrm>
          <a:prstGeom prst="rect">
            <a:avLst/>
          </a:prstGeom>
        </p:spPr>
        <p:txBody>
          <a:bodyPr vert="horz"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A80DC250-A7AB-924E-9520-907FE62E8E91}"/>
              </a:ext>
            </a:extLst>
          </p:cNvPr>
          <p:cNvSpPr txBox="1"/>
          <p:nvPr/>
        </p:nvSpPr>
        <p:spPr>
          <a:xfrm>
            <a:off x="11200986" y="6362188"/>
            <a:ext cx="350934" cy="153888"/>
          </a:xfrm>
          <a:prstGeom prst="rect">
            <a:avLst/>
          </a:prstGeom>
          <a:noFill/>
        </p:spPr>
        <p:txBody>
          <a:bodyPr wrap="square" lIns="0" tIns="0" rIns="0" bIns="0" rtlCol="0">
            <a:spAutoFit/>
          </a:bodyPr>
          <a:lstStyle/>
          <a:p>
            <a:pPr algn="r"/>
            <a:fld id="{A9D3C46F-8465-6948-8418-CACF6F0DE93E}" type="slidenum">
              <a:rPr lang="en-US" sz="1000" smtClean="0">
                <a:solidFill>
                  <a:schemeClr val="tx1"/>
                </a:solidFill>
              </a:rPr>
              <a:pPr algn="r"/>
              <a:t>‹#›</a:t>
            </a:fld>
            <a:endParaRPr lang="en-US" sz="1000" dirty="0">
              <a:solidFill>
                <a:schemeClr val="tx1"/>
              </a:solidFill>
            </a:endParaRPr>
          </a:p>
        </p:txBody>
      </p:sp>
      <p:sp>
        <p:nvSpPr>
          <p:cNvPr id="9" name="Freeform 8">
            <a:extLst>
              <a:ext uri="{FF2B5EF4-FFF2-40B4-BE49-F238E27FC236}">
                <a16:creationId xmlns:a16="http://schemas.microsoft.com/office/drawing/2014/main" id="{B496F443-CBC9-D942-BCF6-03ABB20B2848}"/>
              </a:ext>
            </a:extLst>
          </p:cNvPr>
          <p:cNvSpPr/>
          <p:nvPr userDrawn="1"/>
        </p:nvSpPr>
        <p:spPr>
          <a:xfrm>
            <a:off x="640080"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rgbClr val="009CA6"/>
          </a:solidFill>
          <a:ln w="171" cap="flat">
            <a:noFill/>
            <a:prstDash val="solid"/>
            <a:miter/>
          </a:ln>
        </p:spPr>
        <p:txBody>
          <a:bodyPr rtlCol="0" anchor="ctr"/>
          <a:lstStyle/>
          <a:p>
            <a:endParaRPr lang="en-US"/>
          </a:p>
        </p:txBody>
      </p:sp>
    </p:spTree>
    <p:extLst>
      <p:ext uri="{BB962C8B-B14F-4D97-AF65-F5344CB8AC3E}">
        <p14:creationId xmlns:p14="http://schemas.microsoft.com/office/powerpoint/2010/main" val="1844598727"/>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Lst>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7">
          <p15:clr>
            <a:srgbClr val="F26B43"/>
          </p15:clr>
        </p15:guide>
        <p15:guide id="2" pos="401">
          <p15:clr>
            <a:srgbClr val="F26B43"/>
          </p15:clr>
        </p15:guide>
        <p15:guide id="3" pos="7274">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0.xml.rels><?xml version="1.0" encoding="UTF-8" standalone="yes"?>
<Relationships xmlns="http://schemas.openxmlformats.org/package/2006/relationships"><Relationship Id="rId3" Type="http://schemas.openxmlformats.org/officeDocument/2006/relationships/hyperlink" Target="mailto:Bec.Nuske@bostonpic.org" TargetMode="External"/><Relationship Id="rId2" Type="http://schemas.openxmlformats.org/officeDocument/2006/relationships/hyperlink" Target="mailto:Andy.Joseph@bostonpic.org" TargetMode="External"/><Relationship Id="rId1" Type="http://schemas.openxmlformats.org/officeDocument/2006/relationships/slideLayout" Target="../slideLayouts/slideLayout50.xml"/><Relationship Id="rId6" Type="http://schemas.openxmlformats.org/officeDocument/2006/relationships/hyperlink" Target="mailto:ayarde@yeskids.org" TargetMode="External"/><Relationship Id="rId5" Type="http://schemas.openxmlformats.org/officeDocument/2006/relationships/hyperlink" Target="mailto:emily@sociedadlatina.org" TargetMode="External"/><Relationship Id="rId4" Type="http://schemas.openxmlformats.org/officeDocument/2006/relationships/hyperlink" Target="mailto:Shayne.Clinton@bostonpic.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52.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png"/></Relationships>
</file>

<file path=ppt/slides/_rels/slide1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52.xml"/><Relationship Id="rId4" Type="http://schemas.openxmlformats.org/officeDocument/2006/relationships/image" Target="../media/image84.jpg"/></Relationships>
</file>

<file path=ppt/slides/_rels/slide1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52.xml"/><Relationship Id="rId4" Type="http://schemas.openxmlformats.org/officeDocument/2006/relationships/image" Target="../media/image87.jpg"/></Relationships>
</file>

<file path=ppt/slides/_rels/slide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90.jpg"/></Relationships>
</file>

<file path=ppt/slides/_rels/slide1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3.jpg"/><Relationship Id="rId1" Type="http://schemas.openxmlformats.org/officeDocument/2006/relationships/slideLayout" Target="../slideLayouts/slideLayout45.xml"/><Relationship Id="rId4" Type="http://schemas.openxmlformats.org/officeDocument/2006/relationships/image" Target="../media/image94.jpg"/></Relationships>
</file>

<file path=ppt/slides/_rels/slide1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png"/><Relationship Id="rId1" Type="http://schemas.openxmlformats.org/officeDocument/2006/relationships/slideLayout" Target="../slideLayouts/slideLayout52.xml"/><Relationship Id="rId6" Type="http://schemas.openxmlformats.org/officeDocument/2006/relationships/image" Target="../media/image92.jpg"/><Relationship Id="rId5" Type="http://schemas.openxmlformats.org/officeDocument/2006/relationships/image" Target="../media/image98.jpg"/><Relationship Id="rId4" Type="http://schemas.openxmlformats.org/officeDocument/2006/relationships/image" Target="../media/image97.jpg"/></Relationships>
</file>

<file path=ppt/slides/_rels/slide1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89.png"/><Relationship Id="rId1" Type="http://schemas.openxmlformats.org/officeDocument/2006/relationships/slideLayout" Target="../slideLayouts/slideLayout45.xml"/><Relationship Id="rId4" Type="http://schemas.openxmlformats.org/officeDocument/2006/relationships/image" Target="../media/image9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png"/><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1.png"/><Relationship Id="rId1" Type="http://schemas.openxmlformats.org/officeDocument/2006/relationships/slideLayout" Target="../slideLayouts/slideLayout52.xml"/><Relationship Id="rId4" Type="http://schemas.openxmlformats.org/officeDocument/2006/relationships/image" Target="../media/image104.jpg"/></Relationships>
</file>

<file path=ppt/slides/_rels/slide2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1.png"/><Relationship Id="rId1" Type="http://schemas.openxmlformats.org/officeDocument/2006/relationships/slideLayout" Target="../slideLayouts/slideLayout52.xml"/><Relationship Id="rId4" Type="http://schemas.openxmlformats.org/officeDocument/2006/relationships/image" Target="../media/image106.jpg"/></Relationships>
</file>

<file path=ppt/slides/_rels/slide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diagramLayout" Target="../diagrams/layout1.xml"/><Relationship Id="rId7" Type="http://schemas.openxmlformats.org/officeDocument/2006/relationships/image" Target="../media/image110.jpg"/><Relationship Id="rId2" Type="http://schemas.openxmlformats.org/officeDocument/2006/relationships/diagramData" Target="../diagrams/data1.xml"/><Relationship Id="rId1" Type="http://schemas.openxmlformats.org/officeDocument/2006/relationships/slideLayout" Target="../slideLayouts/slideLayout53.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13.png"/><Relationship Id="rId4" Type="http://schemas.openxmlformats.org/officeDocument/2006/relationships/diagramQuickStyle" Target="../diagrams/quickStyle1.xml"/><Relationship Id="rId9" Type="http://schemas.openxmlformats.org/officeDocument/2006/relationships/image" Target="../media/image1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xml"/><Relationship Id="rId1" Type="http://schemas.openxmlformats.org/officeDocument/2006/relationships/slideLayout" Target="../slideLayouts/slideLayout54.xml"/><Relationship Id="rId5" Type="http://schemas.openxmlformats.org/officeDocument/2006/relationships/image" Target="../media/image116.png"/><Relationship Id="rId4" Type="http://schemas.openxmlformats.org/officeDocument/2006/relationships/image" Target="../media/image115.png"/></Relationships>
</file>

<file path=ppt/slides/_rels/slide28.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8.xml"/><Relationship Id="rId1" Type="http://schemas.openxmlformats.org/officeDocument/2006/relationships/slideLayout" Target="../slideLayouts/slideLayout56.xml"/><Relationship Id="rId4" Type="http://schemas.openxmlformats.org/officeDocument/2006/relationships/image" Target="../media/image1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10.xml"/><Relationship Id="rId1" Type="http://schemas.openxmlformats.org/officeDocument/2006/relationships/slideLayout" Target="../slideLayouts/slideLayout45.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svg"/></Relationships>
</file>

<file path=ppt/slides/_rels/slide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128.svg"/></Relationships>
</file>

<file path=ppt/slides/_rels/slide3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xml"/><Relationship Id="rId1" Type="http://schemas.openxmlformats.org/officeDocument/2006/relationships/slideLayout" Target="../slideLayouts/slideLayout45.xml"/><Relationship Id="rId4" Type="http://schemas.openxmlformats.org/officeDocument/2006/relationships/image" Target="../media/image130.svg"/></Relationships>
</file>

<file path=ppt/slides/_rels/slide3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xml"/><Relationship Id="rId1" Type="http://schemas.openxmlformats.org/officeDocument/2006/relationships/slideLayout" Target="../slideLayouts/slideLayout45.xml"/><Relationship Id="rId5" Type="http://schemas.openxmlformats.org/officeDocument/2006/relationships/image" Target="../media/image133.png"/><Relationship Id="rId4" Type="http://schemas.openxmlformats.org/officeDocument/2006/relationships/image" Target="../media/image132.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42.png"/><Relationship Id="rId3" Type="http://schemas.openxmlformats.org/officeDocument/2006/relationships/slideLayout" Target="../slideLayouts/slideLayout45.xml"/><Relationship Id="rId7" Type="http://schemas.openxmlformats.org/officeDocument/2006/relationships/image" Target="../media/image136.png"/><Relationship Id="rId12" Type="http://schemas.openxmlformats.org/officeDocument/2006/relationships/image" Target="../media/image14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5.svg"/><Relationship Id="rId11" Type="http://schemas.openxmlformats.org/officeDocument/2006/relationships/image" Target="../media/image140.png"/><Relationship Id="rId5" Type="http://schemas.openxmlformats.org/officeDocument/2006/relationships/image" Target="../media/image134.png"/><Relationship Id="rId10" Type="http://schemas.openxmlformats.org/officeDocument/2006/relationships/image" Target="../media/image139.svg"/><Relationship Id="rId4" Type="http://schemas.openxmlformats.org/officeDocument/2006/relationships/notesSlide" Target="../notesSlides/notesSlide15.xml"/><Relationship Id="rId9" Type="http://schemas.openxmlformats.org/officeDocument/2006/relationships/image" Target="../media/image1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7.xml"/><Relationship Id="rId1" Type="http://schemas.openxmlformats.org/officeDocument/2006/relationships/slideLayout" Target="../slideLayouts/slideLayout59.xml"/><Relationship Id="rId5" Type="http://schemas.openxmlformats.org/officeDocument/2006/relationships/image" Target="../media/image145.png"/><Relationship Id="rId4" Type="http://schemas.openxmlformats.org/officeDocument/2006/relationships/image" Target="../media/image144.jpeg"/></Relationships>
</file>

<file path=ppt/slides/_rels/slide4.xml.rels><?xml version="1.0" encoding="UTF-8" standalone="yes"?>
<Relationships xmlns="http://schemas.openxmlformats.org/package/2006/relationships"><Relationship Id="rId3" Type="http://schemas.openxmlformats.org/officeDocument/2006/relationships/hyperlink" Target="https://application.bostonpic.org/Account" TargetMode="External"/><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65.xml"/></Relationships>
</file>

<file path=ppt/slides/_rels/slide4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65.xml"/><Relationship Id="rId4" Type="http://schemas.openxmlformats.org/officeDocument/2006/relationships/image" Target="../media/image155.jpeg"/></Relationships>
</file>

<file path=ppt/slides/_rels/slide4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13.xml"/><Relationship Id="rId1" Type="http://schemas.openxmlformats.org/officeDocument/2006/relationships/tags" Target="../tags/tag7.xml"/><Relationship Id="rId4" Type="http://schemas.openxmlformats.org/officeDocument/2006/relationships/image" Target="../media/image157.emf"/></Relationships>
</file>

<file path=ppt/slides/_rels/slide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hyperlink" Target="https://application.bostonpic.org/Account" TargetMode="External"/><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60.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41.xml"/><Relationship Id="rId6" Type="http://schemas.openxmlformats.org/officeDocument/2006/relationships/image" Target="../media/image161.png"/><Relationship Id="rId11" Type="http://schemas.openxmlformats.org/officeDocument/2006/relationships/image" Target="../media/image69.pn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50.xml"/><Relationship Id="rId4" Type="http://schemas.openxmlformats.org/officeDocument/2006/relationships/image" Target="../media/image7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hyperlink" Target="https://danafarber.socialsolutionsportal.com/apricot-intake/13f10f2e-f113-4532-a65b-b8576a9bde54" TargetMode="External"/><Relationship Id="rId2" Type="http://schemas.openxmlformats.org/officeDocument/2006/relationships/hyperlink" Target="https://application.bostonpic.org/Account" TargetMode="External"/><Relationship Id="rId1" Type="http://schemas.openxmlformats.org/officeDocument/2006/relationships/slideLayout" Target="../slideLayouts/slideLayout50.xml"/><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13FEB87-1E06-0E8C-10D1-8C9A2F769716}"/>
              </a:ext>
            </a:extLst>
          </p:cNvPr>
          <p:cNvSpPr txBox="1">
            <a:spLocks/>
          </p:cNvSpPr>
          <p:nvPr/>
        </p:nvSpPr>
        <p:spPr>
          <a:xfrm>
            <a:off x="246411" y="1673910"/>
            <a:ext cx="11699177" cy="290385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10000"/>
              </a:lnSpc>
              <a:spcBef>
                <a:spcPts val="0"/>
              </a:spcBef>
            </a:pPr>
            <a:r>
              <a:rPr lang="en-US" sz="3500" b="1" dirty="0">
                <a:solidFill>
                  <a:schemeClr val="tx1"/>
                </a:solidFill>
                <a:latin typeface="Arial Black" panose="020B0A04020102020204" pitchFamily="34" charset="0"/>
              </a:rPr>
              <a:t>HEALTHCARE </a:t>
            </a:r>
            <a:r>
              <a:rPr lang="en-US" sz="3500" b="1" i="1" dirty="0">
                <a:solidFill>
                  <a:schemeClr val="tx1"/>
                </a:solidFill>
                <a:cs typeface="Calibri"/>
              </a:rPr>
              <a:t>Summer Internship Preview Day</a:t>
            </a:r>
          </a:p>
          <a:p>
            <a:pPr algn="ctr">
              <a:lnSpc>
                <a:spcPct val="110000"/>
              </a:lnSpc>
              <a:spcBef>
                <a:spcPts val="0"/>
              </a:spcBef>
            </a:pPr>
            <a:endParaRPr lang="en-US" sz="2000" dirty="0">
              <a:cs typeface="Calibri"/>
            </a:endParaRPr>
          </a:p>
          <a:p>
            <a:pPr algn="ctr">
              <a:lnSpc>
                <a:spcPct val="110000"/>
              </a:lnSpc>
              <a:spcBef>
                <a:spcPts val="0"/>
              </a:spcBef>
            </a:pPr>
            <a:r>
              <a:rPr lang="en-US" sz="2000" b="1" dirty="0">
                <a:solidFill>
                  <a:srgbClr val="C00000"/>
                </a:solidFill>
                <a:cs typeface="Calibri"/>
              </a:rPr>
              <a:t>STUDENTS: rename yourselves on Zoom to your first &amp; last name + school name. </a:t>
            </a:r>
          </a:p>
          <a:p>
            <a:pPr algn="ctr">
              <a:lnSpc>
                <a:spcPct val="110000"/>
              </a:lnSpc>
              <a:spcBef>
                <a:spcPts val="0"/>
              </a:spcBef>
            </a:pPr>
            <a:r>
              <a:rPr lang="en-US" sz="2000" b="1" dirty="0">
                <a:solidFill>
                  <a:srgbClr val="C00000"/>
                </a:solidFill>
                <a:cs typeface="Calibri"/>
              </a:rPr>
              <a:t>We will be using the participant list to take attendance. </a:t>
            </a:r>
          </a:p>
          <a:p>
            <a:pPr algn="ctr">
              <a:lnSpc>
                <a:spcPct val="110000"/>
              </a:lnSpc>
              <a:spcBef>
                <a:spcPts val="0"/>
              </a:spcBef>
            </a:pPr>
            <a:endParaRPr lang="en-US" sz="2000" dirty="0">
              <a:cs typeface="Calibri"/>
            </a:endParaRPr>
          </a:p>
          <a:p>
            <a:pPr algn="ctr">
              <a:lnSpc>
                <a:spcPct val="110000"/>
              </a:lnSpc>
              <a:spcBef>
                <a:spcPts val="0"/>
              </a:spcBef>
            </a:pPr>
            <a:r>
              <a:rPr lang="en-US" sz="2000" dirty="0">
                <a:solidFill>
                  <a:schemeClr val="tx1"/>
                </a:solidFill>
                <a:cs typeface="Calibri"/>
              </a:rPr>
              <a:t>Please turn on your camera so we can have as close to an in person, engaging conversation as possible!</a:t>
            </a:r>
          </a:p>
          <a:p>
            <a:pPr algn="ctr">
              <a:lnSpc>
                <a:spcPct val="110000"/>
              </a:lnSpc>
              <a:spcBef>
                <a:spcPts val="0"/>
              </a:spcBef>
            </a:pPr>
            <a:endParaRPr lang="en-US" sz="2000" dirty="0">
              <a:cs typeface="Calibri"/>
            </a:endParaRPr>
          </a:p>
          <a:p>
            <a:pPr algn="ctr"/>
            <a:endParaRPr lang="en-US" sz="2000" dirty="0">
              <a:cs typeface="Calibri"/>
            </a:endParaRPr>
          </a:p>
        </p:txBody>
      </p:sp>
      <p:cxnSp>
        <p:nvCxnSpPr>
          <p:cNvPr id="17" name="Straight Connector 16">
            <a:extLst>
              <a:ext uri="{FF2B5EF4-FFF2-40B4-BE49-F238E27FC236}">
                <a16:creationId xmlns:a16="http://schemas.microsoft.com/office/drawing/2014/main" id="{AA443276-1791-2A26-961C-8B45BE568A4E}"/>
              </a:ext>
            </a:extLst>
          </p:cNvPr>
          <p:cNvCxnSpPr>
            <a:cxnSpLocks/>
          </p:cNvCxnSpPr>
          <p:nvPr/>
        </p:nvCxnSpPr>
        <p:spPr>
          <a:xfrm>
            <a:off x="246411" y="4696244"/>
            <a:ext cx="11945589"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B4E3C9BD-3B9F-96CB-2726-1270F3A8CEEB}"/>
              </a:ext>
            </a:extLst>
          </p:cNvPr>
          <p:cNvPicPr>
            <a:picLocks noChangeAspect="1"/>
          </p:cNvPicPr>
          <p:nvPr/>
        </p:nvPicPr>
        <p:blipFill>
          <a:blip r:embed="rId3"/>
          <a:stretch>
            <a:fillRect/>
          </a:stretch>
        </p:blipFill>
        <p:spPr>
          <a:xfrm>
            <a:off x="6246906" y="5699882"/>
            <a:ext cx="1926752" cy="474042"/>
          </a:xfrm>
          <a:prstGeom prst="rect">
            <a:avLst/>
          </a:prstGeom>
        </p:spPr>
      </p:pic>
      <p:pic>
        <p:nvPicPr>
          <p:cNvPr id="21" name="Picture 4" descr="Massachusetts General Hospital">
            <a:extLst>
              <a:ext uri="{FF2B5EF4-FFF2-40B4-BE49-F238E27FC236}">
                <a16:creationId xmlns:a16="http://schemas.microsoft.com/office/drawing/2014/main" id="{3BB28B86-C32E-E850-859A-A742EB0CD2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439" y="5815987"/>
            <a:ext cx="2747776" cy="288516"/>
          </a:xfrm>
          <a:prstGeom prst="rect">
            <a:avLst/>
          </a:prstGeom>
          <a:noFill/>
          <a:extLst>
            <a:ext uri="{909E8E84-426E-40DD-AFC4-6F175D3DCCD1}">
              <a14:hiddenFill xmlns:a14="http://schemas.microsoft.com/office/drawing/2010/main">
                <a:solidFill>
                  <a:srgbClr val="FFFFFF"/>
                </a:solidFill>
              </a14:hiddenFill>
            </a:ext>
          </a:extLst>
        </p:spPr>
      </p:pic>
      <p:sp>
        <p:nvSpPr>
          <p:cNvPr id="23" name="AutoShape 16" descr="Brigham and Women's Hospital">
            <a:extLst>
              <a:ext uri="{FF2B5EF4-FFF2-40B4-BE49-F238E27FC236}">
                <a16:creationId xmlns:a16="http://schemas.microsoft.com/office/drawing/2014/main" id="{3EBD588A-E6FA-40D9-0CF5-3E33EB4736F5}"/>
              </a:ext>
            </a:extLst>
          </p:cNvPr>
          <p:cNvSpPr>
            <a:spLocks noChangeAspect="1" noChangeArrowheads="1"/>
          </p:cNvSpPr>
          <p:nvPr/>
        </p:nvSpPr>
        <p:spPr bwMode="auto">
          <a:xfrm>
            <a:off x="4069537" y="530868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 name="Picture 18" descr="Boston Hospital &amp; Medical Center - Brigham and Women's Hospital">
            <a:extLst>
              <a:ext uri="{FF2B5EF4-FFF2-40B4-BE49-F238E27FC236}">
                <a16:creationId xmlns:a16="http://schemas.microsoft.com/office/drawing/2014/main" id="{F9791F34-0C50-4365-D25D-C9786E86E9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9740" y="5613483"/>
            <a:ext cx="2747776" cy="6838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a:extLst>
              <a:ext uri="{FF2B5EF4-FFF2-40B4-BE49-F238E27FC236}">
                <a16:creationId xmlns:a16="http://schemas.microsoft.com/office/drawing/2014/main" id="{D860266F-5F84-04A5-8FB7-11334B5F84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4001" y="5045358"/>
            <a:ext cx="2590120" cy="5266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2" descr="Tufts Medicine - Tufts Medical Center">
            <a:extLst>
              <a:ext uri="{FF2B5EF4-FFF2-40B4-BE49-F238E27FC236}">
                <a16:creationId xmlns:a16="http://schemas.microsoft.com/office/drawing/2014/main" id="{47B46FD8-5958-A396-D625-A259FDA9AB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119" y="5088051"/>
            <a:ext cx="1775802" cy="4412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Brigham and Women's Faulkner Hospital Launches New Logo">
            <a:extLst>
              <a:ext uri="{FF2B5EF4-FFF2-40B4-BE49-F238E27FC236}">
                <a16:creationId xmlns:a16="http://schemas.microsoft.com/office/drawing/2014/main" id="{14F2A2D8-6B23-676F-E324-480498BC81C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66440" y="5115960"/>
            <a:ext cx="2777974" cy="3854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6">
            <a:extLst>
              <a:ext uri="{FF2B5EF4-FFF2-40B4-BE49-F238E27FC236}">
                <a16:creationId xmlns:a16="http://schemas.microsoft.com/office/drawing/2014/main" id="{57284017-A8C3-1268-BE60-DD03CC63A49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66439" y="5598820"/>
            <a:ext cx="2974605" cy="5056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930DAA0-DFC4-4BE6-4200-E83ADD4043EC}"/>
              </a:ext>
            </a:extLst>
          </p:cNvPr>
          <p:cNvPicPr>
            <a:picLocks noChangeAspect="1"/>
          </p:cNvPicPr>
          <p:nvPr/>
        </p:nvPicPr>
        <p:blipFill>
          <a:blip r:embed="rId10"/>
          <a:stretch>
            <a:fillRect/>
          </a:stretch>
        </p:blipFill>
        <p:spPr>
          <a:xfrm>
            <a:off x="6266488" y="5057917"/>
            <a:ext cx="2157584" cy="409810"/>
          </a:xfrm>
          <a:prstGeom prst="rect">
            <a:avLst/>
          </a:prstGeom>
        </p:spPr>
      </p:pic>
    </p:spTree>
    <p:extLst>
      <p:ext uri="{BB962C8B-B14F-4D97-AF65-F5344CB8AC3E}">
        <p14:creationId xmlns:p14="http://schemas.microsoft.com/office/powerpoint/2010/main" val="3006626712"/>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68B1CE-9E71-4D45-A76C-23E7B1774D16}"/>
              </a:ext>
            </a:extLst>
          </p:cNvPr>
          <p:cNvSpPr>
            <a:spLocks noGrp="1"/>
          </p:cNvSpPr>
          <p:nvPr>
            <p:ph type="title"/>
          </p:nvPr>
        </p:nvSpPr>
        <p:spPr>
          <a:xfrm>
            <a:off x="655319" y="365125"/>
            <a:ext cx="10024621" cy="1732032"/>
          </a:xfrm>
        </p:spPr>
        <p:txBody>
          <a:bodyPr vert="horz" lIns="91440" tIns="45720" rIns="91440" bIns="45720" rtlCol="0" anchor="ctr">
            <a:normAutofit/>
          </a:bodyPr>
          <a:lstStyle/>
          <a:p>
            <a:r>
              <a:rPr lang="en-US" sz="3200" dirty="0"/>
              <a:t>For an application and more information, contact your school career specialist or organization:</a:t>
            </a:r>
          </a:p>
        </p:txBody>
      </p:sp>
      <p:sp>
        <p:nvSpPr>
          <p:cNvPr id="5" name="Text Placeholder 2">
            <a:extLst>
              <a:ext uri="{FF2B5EF4-FFF2-40B4-BE49-F238E27FC236}">
                <a16:creationId xmlns:a16="http://schemas.microsoft.com/office/drawing/2014/main" id="{AE50B03E-4F16-5E38-DE0D-7DA220B53C8F}"/>
              </a:ext>
            </a:extLst>
          </p:cNvPr>
          <p:cNvSpPr>
            <a:spLocks noGrp="1"/>
          </p:cNvSpPr>
          <p:nvPr>
            <p:ph type="body" sz="quarter" idx="11"/>
          </p:nvPr>
        </p:nvSpPr>
        <p:spPr>
          <a:xfrm>
            <a:off x="559897" y="1811489"/>
            <a:ext cx="10892963" cy="3235022"/>
          </a:xfrm>
        </p:spPr>
        <p:txBody>
          <a:bodyPr>
            <a:normAutofit/>
          </a:bodyPr>
          <a:lstStyle/>
          <a:p>
            <a:pPr marL="457200" lvl="1" indent="0">
              <a:lnSpc>
                <a:spcPct val="100000"/>
              </a:lnSpc>
              <a:spcBef>
                <a:spcPct val="0"/>
              </a:spcBef>
              <a:buNone/>
            </a:pPr>
            <a:endParaRPr lang="en-US" altLang="en-US" sz="2000" dirty="0">
              <a:solidFill>
                <a:schemeClr val="tx1">
                  <a:lumMod val="65000"/>
                  <a:lumOff val="35000"/>
                </a:schemeClr>
              </a:solidFill>
              <a:cs typeface="Gisha" panose="020B0502040204020203" pitchFamily="34" charset="-79"/>
            </a:endParaRPr>
          </a:p>
          <a:p>
            <a:r>
              <a:rPr lang="en-US" sz="2400" b="1" dirty="0">
                <a:solidFill>
                  <a:schemeClr val="tx1">
                    <a:lumMod val="65000"/>
                    <a:lumOff val="35000"/>
                  </a:schemeClr>
                </a:solidFill>
              </a:rPr>
              <a:t>Fenway High</a:t>
            </a:r>
            <a:r>
              <a:rPr lang="en-US" sz="2400" dirty="0">
                <a:solidFill>
                  <a:schemeClr val="tx1">
                    <a:lumMod val="65000"/>
                    <a:lumOff val="35000"/>
                  </a:schemeClr>
                </a:solidFill>
              </a:rPr>
              <a:t>: </a:t>
            </a:r>
            <a:r>
              <a:rPr lang="pl-PL" sz="2400" dirty="0">
                <a:solidFill>
                  <a:schemeClr val="tx1">
                    <a:lumMod val="65000"/>
                    <a:lumOff val="35000"/>
                  </a:schemeClr>
                </a:solidFill>
              </a:rPr>
              <a:t>Andy Joseph</a:t>
            </a:r>
            <a:r>
              <a:rPr lang="en-US" sz="2400" dirty="0">
                <a:solidFill>
                  <a:schemeClr val="tx1">
                    <a:lumMod val="65000"/>
                    <a:lumOff val="35000"/>
                  </a:schemeClr>
                </a:solidFill>
              </a:rPr>
              <a:t>, </a:t>
            </a:r>
            <a:r>
              <a:rPr lang="pl-PL" sz="2400" dirty="0">
                <a:solidFill>
                  <a:schemeClr val="tx1">
                    <a:lumMod val="65000"/>
                    <a:lumOff val="35000"/>
                  </a:schemeClr>
                </a:solidFill>
                <a:hlinkClick r:id="rId2"/>
              </a:rPr>
              <a:t>Andy.Joseph@bostonpic.org</a:t>
            </a:r>
            <a:r>
              <a:rPr lang="en-US" sz="2400" dirty="0">
                <a:solidFill>
                  <a:schemeClr val="tx1">
                    <a:lumMod val="65000"/>
                    <a:lumOff val="35000"/>
                  </a:schemeClr>
                </a:solidFill>
              </a:rPr>
              <a:t> </a:t>
            </a:r>
            <a:endParaRPr lang="en-US" sz="2400" dirty="0"/>
          </a:p>
          <a:p>
            <a:r>
              <a:rPr lang="en-US" sz="2400" b="1" dirty="0">
                <a:solidFill>
                  <a:schemeClr val="tx1">
                    <a:lumMod val="65000"/>
                    <a:lumOff val="35000"/>
                  </a:schemeClr>
                </a:solidFill>
              </a:rPr>
              <a:t>John D. O’Bryant: </a:t>
            </a:r>
            <a:r>
              <a:rPr lang="en-US" sz="2400" dirty="0">
                <a:solidFill>
                  <a:schemeClr val="tx1">
                    <a:lumMod val="65000"/>
                    <a:lumOff val="35000"/>
                  </a:schemeClr>
                </a:solidFill>
              </a:rPr>
              <a:t>Bec Nuske, </a:t>
            </a:r>
            <a:r>
              <a:rPr lang="en-US" sz="2400" dirty="0">
                <a:hlinkClick r:id="rId3"/>
              </a:rPr>
              <a:t>Bec.Nuske@bostonpic.org</a:t>
            </a:r>
            <a:r>
              <a:rPr lang="en-US" sz="2400" dirty="0"/>
              <a:t> </a:t>
            </a:r>
          </a:p>
          <a:p>
            <a:r>
              <a:rPr lang="en-US" sz="2400" b="1" dirty="0">
                <a:solidFill>
                  <a:schemeClr val="tx1">
                    <a:lumMod val="65000"/>
                    <a:lumOff val="35000"/>
                  </a:schemeClr>
                </a:solidFill>
              </a:rPr>
              <a:t>Madison Park: </a:t>
            </a:r>
            <a:r>
              <a:rPr lang="en-US" sz="2400" dirty="0">
                <a:solidFill>
                  <a:schemeClr val="tx1">
                    <a:lumMod val="65000"/>
                    <a:lumOff val="35000"/>
                  </a:schemeClr>
                </a:solidFill>
              </a:rPr>
              <a:t>Shayne Clinton, </a:t>
            </a:r>
            <a:r>
              <a:rPr lang="en-US" sz="2400" dirty="0">
                <a:hlinkClick r:id="rId4"/>
              </a:rPr>
              <a:t>Shayne.Clinton@bostonpic.org</a:t>
            </a:r>
            <a:r>
              <a:rPr lang="en-US" sz="2400" dirty="0"/>
              <a:t> </a:t>
            </a:r>
          </a:p>
          <a:p>
            <a:r>
              <a:rPr lang="en-US" sz="2400" b="1" dirty="0">
                <a:solidFill>
                  <a:schemeClr val="tx1">
                    <a:lumMod val="65000"/>
                    <a:lumOff val="35000"/>
                  </a:schemeClr>
                </a:solidFill>
              </a:rPr>
              <a:t>Sociedad Latina</a:t>
            </a:r>
            <a:r>
              <a:rPr lang="en-US" sz="2400" dirty="0">
                <a:solidFill>
                  <a:schemeClr val="tx1">
                    <a:lumMod val="65000"/>
                    <a:lumOff val="35000"/>
                  </a:schemeClr>
                </a:solidFill>
              </a:rPr>
              <a:t>: Emily Lewis, </a:t>
            </a:r>
            <a:r>
              <a:rPr lang="en-US" sz="2400" dirty="0">
                <a:hlinkClick r:id="rId5"/>
              </a:rPr>
              <a:t>emily@sociedadlatina.org</a:t>
            </a:r>
            <a:endParaRPr lang="en-US" sz="2400" dirty="0"/>
          </a:p>
          <a:p>
            <a:r>
              <a:rPr lang="en-US" sz="2400" b="1" dirty="0">
                <a:solidFill>
                  <a:schemeClr val="tx1">
                    <a:lumMod val="65000"/>
                    <a:lumOff val="35000"/>
                  </a:schemeClr>
                </a:solidFill>
              </a:rPr>
              <a:t>Youth Enrichment Services</a:t>
            </a:r>
            <a:r>
              <a:rPr lang="en-US" sz="2400" dirty="0">
                <a:solidFill>
                  <a:schemeClr val="tx1">
                    <a:lumMod val="65000"/>
                    <a:lumOff val="35000"/>
                  </a:schemeClr>
                </a:solidFill>
              </a:rPr>
              <a:t>: Aaliyah Yarde, </a:t>
            </a:r>
            <a:r>
              <a:rPr lang="en-US" sz="2400" u="sng" dirty="0">
                <a:solidFill>
                  <a:schemeClr val="tx1">
                    <a:lumMod val="65000"/>
                    <a:lumOff val="35000"/>
                  </a:schemeClr>
                </a:solidFill>
                <a:hlinkClick r:id="rId6"/>
              </a:rPr>
              <a:t>ayarde@yeskids.org</a:t>
            </a:r>
            <a:r>
              <a:rPr lang="en-US" sz="2400" u="sng" dirty="0">
                <a:solidFill>
                  <a:schemeClr val="tx1">
                    <a:lumMod val="65000"/>
                    <a:lumOff val="35000"/>
                  </a:schemeClr>
                </a:solidFill>
              </a:rPr>
              <a:t> </a:t>
            </a:r>
            <a:endParaRPr lang="en-US" sz="2400" dirty="0"/>
          </a:p>
          <a:p>
            <a:endParaRPr lang="en-US" sz="2800" dirty="0">
              <a:highlight>
                <a:srgbClr val="FFFF00"/>
              </a:highlight>
            </a:endParaRPr>
          </a:p>
          <a:p>
            <a:pPr marL="457200" lvl="1" indent="0" algn="ctr">
              <a:lnSpc>
                <a:spcPct val="100000"/>
              </a:lnSpc>
              <a:spcBef>
                <a:spcPct val="0"/>
              </a:spcBef>
              <a:buNone/>
            </a:pPr>
            <a:endParaRPr lang="en-US" sz="2000" dirty="0"/>
          </a:p>
        </p:txBody>
      </p:sp>
    </p:spTree>
    <p:extLst>
      <p:ext uri="{BB962C8B-B14F-4D97-AF65-F5344CB8AC3E}">
        <p14:creationId xmlns:p14="http://schemas.microsoft.com/office/powerpoint/2010/main" val="1663068885"/>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72895"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27659" y="376427"/>
            <a:ext cx="356870" cy="356870"/>
          </a:xfrm>
          <a:custGeom>
            <a:avLst/>
            <a:gdLst/>
            <a:ahLst/>
            <a:cxnLst/>
            <a:rect l="l" t="t" r="r" b="b"/>
            <a:pathLst>
              <a:path w="356870" h="356870">
                <a:moveTo>
                  <a:pt x="178308" y="0"/>
                </a:moveTo>
                <a:lnTo>
                  <a:pt x="130876" y="6364"/>
                </a:lnTo>
                <a:lnTo>
                  <a:pt x="88273" y="24327"/>
                </a:lnTo>
                <a:lnTo>
                  <a:pt x="52192" y="52197"/>
                </a:lnTo>
                <a:lnTo>
                  <a:pt x="24324" y="88279"/>
                </a:lnTo>
                <a:lnTo>
                  <a:pt x="6363" y="130880"/>
                </a:lnTo>
                <a:lnTo>
                  <a:pt x="0" y="178308"/>
                </a:lnTo>
                <a:lnTo>
                  <a:pt x="6363" y="225735"/>
                </a:lnTo>
                <a:lnTo>
                  <a:pt x="24324" y="268336"/>
                </a:lnTo>
                <a:lnTo>
                  <a:pt x="52192" y="304419"/>
                </a:lnTo>
                <a:lnTo>
                  <a:pt x="88273" y="332288"/>
                </a:lnTo>
                <a:lnTo>
                  <a:pt x="130876" y="350251"/>
                </a:lnTo>
                <a:lnTo>
                  <a:pt x="178308" y="356616"/>
                </a:lnTo>
                <a:lnTo>
                  <a:pt x="225739" y="350251"/>
                </a:lnTo>
                <a:lnTo>
                  <a:pt x="268342" y="332288"/>
                </a:lnTo>
                <a:lnTo>
                  <a:pt x="304423" y="304419"/>
                </a:lnTo>
                <a:lnTo>
                  <a:pt x="309622" y="297688"/>
                </a:lnTo>
                <a:lnTo>
                  <a:pt x="103517" y="297688"/>
                </a:lnTo>
                <a:lnTo>
                  <a:pt x="103517" y="254126"/>
                </a:lnTo>
                <a:lnTo>
                  <a:pt x="137693" y="254126"/>
                </a:lnTo>
                <a:lnTo>
                  <a:pt x="137693" y="179324"/>
                </a:lnTo>
                <a:lnTo>
                  <a:pt x="177397" y="179324"/>
                </a:lnTo>
                <a:lnTo>
                  <a:pt x="166091" y="165481"/>
                </a:lnTo>
                <a:lnTo>
                  <a:pt x="60921" y="165481"/>
                </a:lnTo>
                <a:lnTo>
                  <a:pt x="60921" y="83185"/>
                </a:lnTo>
                <a:lnTo>
                  <a:pt x="328356" y="83185"/>
                </a:lnTo>
                <a:lnTo>
                  <a:pt x="304423" y="52197"/>
                </a:lnTo>
                <a:lnTo>
                  <a:pt x="268342" y="24327"/>
                </a:lnTo>
                <a:lnTo>
                  <a:pt x="225739" y="6364"/>
                </a:lnTo>
                <a:lnTo>
                  <a:pt x="178308" y="0"/>
                </a:lnTo>
                <a:close/>
              </a:path>
              <a:path w="356870" h="356870">
                <a:moveTo>
                  <a:pt x="356479" y="179324"/>
                </a:moveTo>
                <a:lnTo>
                  <a:pt x="219417" y="179324"/>
                </a:lnTo>
                <a:lnTo>
                  <a:pt x="219417" y="254126"/>
                </a:lnTo>
                <a:lnTo>
                  <a:pt x="253098" y="254126"/>
                </a:lnTo>
                <a:lnTo>
                  <a:pt x="253098" y="297688"/>
                </a:lnTo>
                <a:lnTo>
                  <a:pt x="309622" y="297688"/>
                </a:lnTo>
                <a:lnTo>
                  <a:pt x="332291" y="268336"/>
                </a:lnTo>
                <a:lnTo>
                  <a:pt x="350252" y="225735"/>
                </a:lnTo>
                <a:lnTo>
                  <a:pt x="356479" y="179324"/>
                </a:lnTo>
                <a:close/>
              </a:path>
              <a:path w="356870" h="356870">
                <a:moveTo>
                  <a:pt x="177397" y="179324"/>
                </a:moveTo>
                <a:lnTo>
                  <a:pt x="137693" y="179324"/>
                </a:lnTo>
                <a:lnTo>
                  <a:pt x="170383" y="218948"/>
                </a:lnTo>
                <a:lnTo>
                  <a:pt x="185242" y="218948"/>
                </a:lnTo>
                <a:lnTo>
                  <a:pt x="218979" y="179832"/>
                </a:lnTo>
                <a:lnTo>
                  <a:pt x="177812" y="179832"/>
                </a:lnTo>
                <a:lnTo>
                  <a:pt x="177397" y="179324"/>
                </a:lnTo>
                <a:close/>
              </a:path>
              <a:path w="356870" h="356870">
                <a:moveTo>
                  <a:pt x="253098" y="131318"/>
                </a:moveTo>
                <a:lnTo>
                  <a:pt x="219417" y="131318"/>
                </a:lnTo>
                <a:lnTo>
                  <a:pt x="177812" y="179832"/>
                </a:lnTo>
                <a:lnTo>
                  <a:pt x="218979" y="179832"/>
                </a:lnTo>
                <a:lnTo>
                  <a:pt x="219417" y="179324"/>
                </a:lnTo>
                <a:lnTo>
                  <a:pt x="356479" y="179324"/>
                </a:lnTo>
                <a:lnTo>
                  <a:pt x="356616" y="178308"/>
                </a:lnTo>
                <a:lnTo>
                  <a:pt x="354895" y="165481"/>
                </a:lnTo>
                <a:lnTo>
                  <a:pt x="253098" y="165481"/>
                </a:lnTo>
                <a:lnTo>
                  <a:pt x="253098" y="131318"/>
                </a:lnTo>
                <a:close/>
              </a:path>
              <a:path w="356870" h="356870">
                <a:moveTo>
                  <a:pt x="138188" y="131318"/>
                </a:moveTo>
                <a:lnTo>
                  <a:pt x="103517" y="131318"/>
                </a:lnTo>
                <a:lnTo>
                  <a:pt x="103517" y="165481"/>
                </a:lnTo>
                <a:lnTo>
                  <a:pt x="166091" y="165481"/>
                </a:lnTo>
                <a:lnTo>
                  <a:pt x="138188" y="131318"/>
                </a:lnTo>
                <a:close/>
              </a:path>
              <a:path w="356870" h="356870">
                <a:moveTo>
                  <a:pt x="328356" y="83185"/>
                </a:moveTo>
                <a:lnTo>
                  <a:pt x="296189" y="83185"/>
                </a:lnTo>
                <a:lnTo>
                  <a:pt x="296189" y="165481"/>
                </a:lnTo>
                <a:lnTo>
                  <a:pt x="354895" y="165481"/>
                </a:lnTo>
                <a:lnTo>
                  <a:pt x="350252" y="130880"/>
                </a:lnTo>
                <a:lnTo>
                  <a:pt x="332291" y="88279"/>
                </a:lnTo>
                <a:lnTo>
                  <a:pt x="328356" y="83185"/>
                </a:lnTo>
                <a:close/>
              </a:path>
            </a:pathLst>
          </a:custGeom>
          <a:solidFill>
            <a:srgbClr val="FFFFFF"/>
          </a:solidFill>
        </p:spPr>
        <p:txBody>
          <a:bodyPr wrap="square" lIns="0" tIns="0" rIns="0" bIns="0" rtlCol="0"/>
          <a:lstStyle/>
          <a:p>
            <a:endParaRPr/>
          </a:p>
        </p:txBody>
      </p:sp>
      <p:sp>
        <p:nvSpPr>
          <p:cNvPr id="4" name="object 4"/>
          <p:cNvSpPr txBox="1"/>
          <p:nvPr/>
        </p:nvSpPr>
        <p:spPr>
          <a:xfrm>
            <a:off x="1275333" y="1437259"/>
            <a:ext cx="7858125" cy="2799715"/>
          </a:xfrm>
          <a:prstGeom prst="rect">
            <a:avLst/>
          </a:prstGeom>
        </p:spPr>
        <p:txBody>
          <a:bodyPr vert="horz" wrap="square" lIns="0" tIns="12700" rIns="0" bIns="0" rtlCol="0">
            <a:spAutoFit/>
          </a:bodyPr>
          <a:lstStyle/>
          <a:p>
            <a:pPr marL="299085" marR="252095" indent="-287020">
              <a:lnSpc>
                <a:spcPct val="100000"/>
              </a:lnSpc>
              <a:spcBef>
                <a:spcPts val="100"/>
              </a:spcBef>
              <a:buClr>
                <a:srgbClr val="173968"/>
              </a:buClr>
              <a:buFont typeface="Wingdings"/>
              <a:buChar char=""/>
              <a:tabLst>
                <a:tab pos="299720" algn="l"/>
              </a:tabLst>
            </a:pPr>
            <a:r>
              <a:rPr sz="1800" spc="-15" dirty="0">
                <a:solidFill>
                  <a:srgbClr val="173968"/>
                </a:solidFill>
                <a:latin typeface="Cambria"/>
                <a:cs typeface="Cambria"/>
              </a:rPr>
              <a:t>Tufts </a:t>
            </a:r>
            <a:r>
              <a:rPr sz="1800" spc="-5" dirty="0">
                <a:solidFill>
                  <a:srgbClr val="173968"/>
                </a:solidFill>
                <a:latin typeface="Cambria"/>
                <a:cs typeface="Cambria"/>
              </a:rPr>
              <a:t>Medical Center </a:t>
            </a:r>
            <a:r>
              <a:rPr sz="1800" dirty="0">
                <a:solidFill>
                  <a:srgbClr val="173968"/>
                </a:solidFill>
                <a:latin typeface="Cambria"/>
                <a:cs typeface="Cambria"/>
              </a:rPr>
              <a:t>is a </a:t>
            </a:r>
            <a:r>
              <a:rPr sz="1800" spc="-10" dirty="0">
                <a:solidFill>
                  <a:srgbClr val="173968"/>
                </a:solidFill>
                <a:latin typeface="Cambria"/>
                <a:cs typeface="Cambria"/>
              </a:rPr>
              <a:t>world-renown </a:t>
            </a:r>
            <a:r>
              <a:rPr sz="1800" spc="-5" dirty="0">
                <a:solidFill>
                  <a:srgbClr val="173968"/>
                </a:solidFill>
                <a:latin typeface="Cambria"/>
                <a:cs typeface="Cambria"/>
              </a:rPr>
              <a:t>academic medical center </a:t>
            </a:r>
            <a:r>
              <a:rPr sz="1800" spc="-10" dirty="0">
                <a:solidFill>
                  <a:srgbClr val="173968"/>
                </a:solidFill>
                <a:latin typeface="Cambria"/>
                <a:cs typeface="Cambria"/>
              </a:rPr>
              <a:t>providing  care </a:t>
            </a:r>
            <a:r>
              <a:rPr sz="1800" spc="-15" dirty="0">
                <a:solidFill>
                  <a:srgbClr val="173968"/>
                </a:solidFill>
                <a:latin typeface="Cambria"/>
                <a:cs typeface="Cambria"/>
              </a:rPr>
              <a:t>for over two</a:t>
            </a:r>
            <a:r>
              <a:rPr sz="1800" spc="45" dirty="0">
                <a:solidFill>
                  <a:srgbClr val="173968"/>
                </a:solidFill>
                <a:latin typeface="Cambria"/>
                <a:cs typeface="Cambria"/>
              </a:rPr>
              <a:t> </a:t>
            </a:r>
            <a:r>
              <a:rPr sz="1800" spc="-5" dirty="0">
                <a:solidFill>
                  <a:srgbClr val="173968"/>
                </a:solidFill>
                <a:latin typeface="Cambria"/>
                <a:cs typeface="Cambria"/>
              </a:rPr>
              <a:t>centuries.</a:t>
            </a:r>
            <a:endParaRPr sz="1800" dirty="0">
              <a:latin typeface="Cambria"/>
              <a:cs typeface="Cambria"/>
            </a:endParaRPr>
          </a:p>
          <a:p>
            <a:pPr marL="299085" indent="-287020">
              <a:lnSpc>
                <a:spcPct val="100000"/>
              </a:lnSpc>
              <a:spcBef>
                <a:spcPts val="600"/>
              </a:spcBef>
              <a:buFont typeface="Wingdings"/>
              <a:buChar char=""/>
              <a:tabLst>
                <a:tab pos="299720" algn="l"/>
              </a:tabLst>
            </a:pPr>
            <a:r>
              <a:rPr sz="1800" spc="-40" dirty="0">
                <a:solidFill>
                  <a:srgbClr val="173968"/>
                </a:solidFill>
                <a:latin typeface="Cambria"/>
                <a:cs typeface="Cambria"/>
              </a:rPr>
              <a:t>We:</a:t>
            </a:r>
            <a:endParaRPr sz="1800" dirty="0">
              <a:latin typeface="Cambria"/>
              <a:cs typeface="Cambria"/>
            </a:endParaRPr>
          </a:p>
          <a:p>
            <a:pPr marL="581025" lvl="1" indent="-285750">
              <a:lnSpc>
                <a:spcPct val="100000"/>
              </a:lnSpc>
              <a:spcBef>
                <a:spcPts val="600"/>
              </a:spcBef>
              <a:buClr>
                <a:srgbClr val="000000"/>
              </a:buClr>
              <a:buFont typeface="Wingdings"/>
              <a:buChar char=""/>
              <a:tabLst>
                <a:tab pos="581660" algn="l"/>
              </a:tabLst>
            </a:pPr>
            <a:r>
              <a:rPr sz="1800" spc="-15" dirty="0">
                <a:solidFill>
                  <a:srgbClr val="173968"/>
                </a:solidFill>
                <a:latin typeface="Cambria"/>
                <a:cs typeface="Cambria"/>
              </a:rPr>
              <a:t>Are </a:t>
            </a:r>
            <a:r>
              <a:rPr sz="1800" spc="-5" dirty="0">
                <a:solidFill>
                  <a:srgbClr val="173968"/>
                </a:solidFill>
                <a:latin typeface="Cambria"/>
                <a:cs typeface="Cambria"/>
              </a:rPr>
              <a:t>all about providing the </a:t>
            </a:r>
            <a:r>
              <a:rPr sz="1800" spc="-10" dirty="0">
                <a:solidFill>
                  <a:srgbClr val="173968"/>
                </a:solidFill>
                <a:latin typeface="Cambria"/>
                <a:cs typeface="Cambria"/>
              </a:rPr>
              <a:t>best care </a:t>
            </a:r>
            <a:r>
              <a:rPr sz="1800" dirty="0">
                <a:solidFill>
                  <a:srgbClr val="173968"/>
                </a:solidFill>
                <a:latin typeface="Cambria"/>
                <a:cs typeface="Cambria"/>
              </a:rPr>
              <a:t>in </a:t>
            </a:r>
            <a:r>
              <a:rPr sz="1800" spc="-10" dirty="0">
                <a:solidFill>
                  <a:srgbClr val="173968"/>
                </a:solidFill>
                <a:latin typeface="Cambria"/>
                <a:cs typeface="Cambria"/>
              </a:rPr>
              <a:t>more </a:t>
            </a:r>
            <a:r>
              <a:rPr sz="1800" spc="-5" dirty="0">
                <a:solidFill>
                  <a:srgbClr val="173968"/>
                </a:solidFill>
                <a:latin typeface="Cambria"/>
                <a:cs typeface="Cambria"/>
              </a:rPr>
              <a:t>than </a:t>
            </a:r>
            <a:r>
              <a:rPr sz="1800" dirty="0">
                <a:solidFill>
                  <a:srgbClr val="173968"/>
                </a:solidFill>
                <a:latin typeface="Cambria"/>
                <a:cs typeface="Cambria"/>
              </a:rPr>
              <a:t>a </a:t>
            </a:r>
            <a:r>
              <a:rPr sz="1800" spc="-5" dirty="0">
                <a:solidFill>
                  <a:srgbClr val="173968"/>
                </a:solidFill>
                <a:latin typeface="Cambria"/>
                <a:cs typeface="Cambria"/>
              </a:rPr>
              <a:t>hundred</a:t>
            </a:r>
            <a:r>
              <a:rPr sz="1800" spc="10" dirty="0">
                <a:solidFill>
                  <a:srgbClr val="173968"/>
                </a:solidFill>
                <a:latin typeface="Cambria"/>
                <a:cs typeface="Cambria"/>
              </a:rPr>
              <a:t> </a:t>
            </a:r>
            <a:r>
              <a:rPr sz="1800" spc="-10" dirty="0">
                <a:solidFill>
                  <a:srgbClr val="173968"/>
                </a:solidFill>
                <a:latin typeface="Cambria"/>
                <a:cs typeface="Cambria"/>
              </a:rPr>
              <a:t>different</a:t>
            </a:r>
            <a:endParaRPr sz="1800" dirty="0">
              <a:latin typeface="Cambria"/>
              <a:cs typeface="Cambria"/>
            </a:endParaRPr>
          </a:p>
          <a:p>
            <a:pPr marL="581025">
              <a:lnSpc>
                <a:spcPct val="100000"/>
              </a:lnSpc>
            </a:pPr>
            <a:r>
              <a:rPr sz="1800" spc="-5" dirty="0">
                <a:solidFill>
                  <a:srgbClr val="173968"/>
                </a:solidFill>
                <a:latin typeface="Cambria"/>
                <a:cs typeface="Cambria"/>
              </a:rPr>
              <a:t>specialties</a:t>
            </a:r>
            <a:endParaRPr sz="1800" dirty="0">
              <a:latin typeface="Cambria"/>
              <a:cs typeface="Cambria"/>
            </a:endParaRPr>
          </a:p>
          <a:p>
            <a:pPr marL="581025" marR="18415" lvl="1" indent="-285115">
              <a:lnSpc>
                <a:spcPct val="100000"/>
              </a:lnSpc>
              <a:spcBef>
                <a:spcPts val="600"/>
              </a:spcBef>
              <a:buClr>
                <a:srgbClr val="000000"/>
              </a:buClr>
              <a:buFont typeface="Wingdings"/>
              <a:buChar char=""/>
              <a:tabLst>
                <a:tab pos="581660" algn="l"/>
              </a:tabLst>
            </a:pPr>
            <a:r>
              <a:rPr sz="1800" spc="-20" dirty="0">
                <a:solidFill>
                  <a:srgbClr val="173968"/>
                </a:solidFill>
                <a:latin typeface="Cambria"/>
                <a:cs typeface="Cambria"/>
              </a:rPr>
              <a:t>Have </a:t>
            </a:r>
            <a:r>
              <a:rPr sz="1800" spc="-5" dirty="0">
                <a:solidFill>
                  <a:srgbClr val="173968"/>
                </a:solidFill>
                <a:latin typeface="Cambria"/>
                <a:cs typeface="Cambria"/>
              </a:rPr>
              <a:t>performed </a:t>
            </a:r>
            <a:r>
              <a:rPr sz="1800" spc="-10" dirty="0">
                <a:solidFill>
                  <a:srgbClr val="173968"/>
                </a:solidFill>
                <a:latin typeface="Cambria"/>
                <a:cs typeface="Cambria"/>
              </a:rPr>
              <a:t>more </a:t>
            </a:r>
            <a:r>
              <a:rPr sz="1800" spc="-5" dirty="0">
                <a:solidFill>
                  <a:srgbClr val="173968"/>
                </a:solidFill>
                <a:latin typeface="Cambria"/>
                <a:cs typeface="Cambria"/>
              </a:rPr>
              <a:t>adult </a:t>
            </a:r>
            <a:r>
              <a:rPr sz="1800" dirty="0">
                <a:solidFill>
                  <a:srgbClr val="173968"/>
                </a:solidFill>
                <a:latin typeface="Cambria"/>
                <a:cs typeface="Cambria"/>
              </a:rPr>
              <a:t>heart </a:t>
            </a:r>
            <a:r>
              <a:rPr sz="1800" spc="-10" dirty="0">
                <a:solidFill>
                  <a:srgbClr val="173968"/>
                </a:solidFill>
                <a:latin typeface="Cambria"/>
                <a:cs typeface="Cambria"/>
              </a:rPr>
              <a:t>transplants </a:t>
            </a:r>
            <a:r>
              <a:rPr sz="1800" spc="-5" dirty="0">
                <a:solidFill>
                  <a:srgbClr val="173968"/>
                </a:solidFill>
                <a:latin typeface="Cambria"/>
                <a:cs typeface="Cambria"/>
              </a:rPr>
              <a:t>than </a:t>
            </a:r>
            <a:r>
              <a:rPr sz="1800" spc="-15" dirty="0">
                <a:solidFill>
                  <a:srgbClr val="173968"/>
                </a:solidFill>
                <a:latin typeface="Cambria"/>
                <a:cs typeface="Cambria"/>
              </a:rPr>
              <a:t>any </a:t>
            </a:r>
            <a:r>
              <a:rPr sz="1800" dirty="0">
                <a:solidFill>
                  <a:srgbClr val="173968"/>
                </a:solidFill>
                <a:latin typeface="Cambria"/>
                <a:cs typeface="Cambria"/>
              </a:rPr>
              <a:t>other </a:t>
            </a:r>
            <a:r>
              <a:rPr sz="1800" spc="-5" dirty="0">
                <a:solidFill>
                  <a:srgbClr val="173968"/>
                </a:solidFill>
                <a:latin typeface="Cambria"/>
                <a:cs typeface="Cambria"/>
              </a:rPr>
              <a:t>New </a:t>
            </a:r>
            <a:r>
              <a:rPr sz="1800" spc="-10" dirty="0">
                <a:solidFill>
                  <a:srgbClr val="173968"/>
                </a:solidFill>
                <a:latin typeface="Cambria"/>
                <a:cs typeface="Cambria"/>
              </a:rPr>
              <a:t>England  </a:t>
            </a:r>
            <a:r>
              <a:rPr sz="1800" spc="-5" dirty="0">
                <a:solidFill>
                  <a:srgbClr val="173968"/>
                </a:solidFill>
                <a:latin typeface="Cambria"/>
                <a:cs typeface="Cambria"/>
              </a:rPr>
              <a:t>center </a:t>
            </a:r>
            <a:r>
              <a:rPr sz="1800" dirty="0">
                <a:solidFill>
                  <a:srgbClr val="173968"/>
                </a:solidFill>
                <a:latin typeface="Cambria"/>
                <a:cs typeface="Cambria"/>
              </a:rPr>
              <a:t>since</a:t>
            </a:r>
            <a:r>
              <a:rPr sz="1800" spc="-25" dirty="0">
                <a:solidFill>
                  <a:srgbClr val="173968"/>
                </a:solidFill>
                <a:latin typeface="Cambria"/>
                <a:cs typeface="Cambria"/>
              </a:rPr>
              <a:t> </a:t>
            </a:r>
            <a:r>
              <a:rPr sz="1800" spc="-5" dirty="0">
                <a:solidFill>
                  <a:srgbClr val="173968"/>
                </a:solidFill>
                <a:latin typeface="Cambria"/>
                <a:cs typeface="Cambria"/>
              </a:rPr>
              <a:t>2000</a:t>
            </a:r>
            <a:endParaRPr sz="1800" dirty="0">
              <a:latin typeface="Cambria"/>
              <a:cs typeface="Cambria"/>
            </a:endParaRPr>
          </a:p>
          <a:p>
            <a:pPr marL="581025" lvl="1" indent="-285750">
              <a:lnSpc>
                <a:spcPct val="100000"/>
              </a:lnSpc>
              <a:spcBef>
                <a:spcPts val="600"/>
              </a:spcBef>
              <a:buClr>
                <a:srgbClr val="000000"/>
              </a:buClr>
              <a:buFont typeface="Wingdings"/>
              <a:buChar char=""/>
              <a:tabLst>
                <a:tab pos="581660" algn="l"/>
              </a:tabLst>
            </a:pPr>
            <a:r>
              <a:rPr sz="1800" spc="-5" dirty="0">
                <a:solidFill>
                  <a:srgbClr val="173968"/>
                </a:solidFill>
                <a:latin typeface="Cambria"/>
                <a:cs typeface="Cambria"/>
              </a:rPr>
              <a:t>Service and </a:t>
            </a:r>
            <a:r>
              <a:rPr sz="1800" spc="-10" dirty="0">
                <a:solidFill>
                  <a:srgbClr val="173968"/>
                </a:solidFill>
                <a:latin typeface="Cambria"/>
                <a:cs typeface="Cambria"/>
              </a:rPr>
              <a:t>care </a:t>
            </a:r>
            <a:r>
              <a:rPr sz="1800" spc="-15" dirty="0">
                <a:solidFill>
                  <a:srgbClr val="173968"/>
                </a:solidFill>
                <a:latin typeface="Cambria"/>
                <a:cs typeface="Cambria"/>
              </a:rPr>
              <a:t>for </a:t>
            </a:r>
            <a:r>
              <a:rPr sz="1800" dirty="0">
                <a:solidFill>
                  <a:srgbClr val="173968"/>
                </a:solidFill>
                <a:latin typeface="Cambria"/>
                <a:cs typeface="Cambria"/>
              </a:rPr>
              <a:t>a </a:t>
            </a:r>
            <a:r>
              <a:rPr sz="1800" spc="-15" dirty="0">
                <a:solidFill>
                  <a:srgbClr val="173968"/>
                </a:solidFill>
                <a:latin typeface="Cambria"/>
                <a:cs typeface="Cambria"/>
              </a:rPr>
              <a:t>diverse </a:t>
            </a:r>
            <a:r>
              <a:rPr sz="1800" spc="-5" dirty="0">
                <a:solidFill>
                  <a:srgbClr val="173968"/>
                </a:solidFill>
                <a:latin typeface="Cambria"/>
                <a:cs typeface="Cambria"/>
              </a:rPr>
              <a:t>patient </a:t>
            </a:r>
            <a:r>
              <a:rPr sz="1800" dirty="0">
                <a:solidFill>
                  <a:srgbClr val="173968"/>
                </a:solidFill>
                <a:latin typeface="Cambria"/>
                <a:cs typeface="Cambria"/>
              </a:rPr>
              <a:t>population, </a:t>
            </a:r>
            <a:r>
              <a:rPr sz="1800" spc="-15" dirty="0">
                <a:solidFill>
                  <a:srgbClr val="173968"/>
                </a:solidFill>
                <a:latin typeface="Cambria"/>
                <a:cs typeface="Cambria"/>
              </a:rPr>
              <a:t>we strive for </a:t>
            </a:r>
            <a:r>
              <a:rPr sz="1800" dirty="0">
                <a:solidFill>
                  <a:srgbClr val="173968"/>
                </a:solidFill>
                <a:latin typeface="Cambria"/>
                <a:cs typeface="Cambria"/>
              </a:rPr>
              <a:t>a</a:t>
            </a:r>
            <a:r>
              <a:rPr sz="1800" spc="110" dirty="0">
                <a:solidFill>
                  <a:srgbClr val="173968"/>
                </a:solidFill>
                <a:latin typeface="Cambria"/>
                <a:cs typeface="Cambria"/>
              </a:rPr>
              <a:t> </a:t>
            </a:r>
            <a:r>
              <a:rPr sz="1800" spc="-10" dirty="0">
                <a:solidFill>
                  <a:srgbClr val="173968"/>
                </a:solidFill>
                <a:latin typeface="Cambria"/>
                <a:cs typeface="Cambria"/>
              </a:rPr>
              <a:t>workplace</a:t>
            </a:r>
            <a:endParaRPr sz="1800" dirty="0">
              <a:latin typeface="Cambria"/>
              <a:cs typeface="Cambria"/>
            </a:endParaRPr>
          </a:p>
          <a:p>
            <a:pPr marL="581025">
              <a:lnSpc>
                <a:spcPct val="100000"/>
              </a:lnSpc>
              <a:spcBef>
                <a:spcPts val="5"/>
              </a:spcBef>
            </a:pPr>
            <a:r>
              <a:rPr sz="1800" spc="-5" dirty="0">
                <a:solidFill>
                  <a:srgbClr val="173968"/>
                </a:solidFill>
                <a:latin typeface="Cambria"/>
                <a:cs typeface="Cambria"/>
              </a:rPr>
              <a:t>that </a:t>
            </a:r>
            <a:r>
              <a:rPr sz="1800" dirty="0">
                <a:solidFill>
                  <a:srgbClr val="173968"/>
                </a:solidFill>
                <a:latin typeface="Cambria"/>
                <a:cs typeface="Cambria"/>
              </a:rPr>
              <a:t>is </a:t>
            </a:r>
            <a:r>
              <a:rPr sz="1800" spc="-10" dirty="0">
                <a:solidFill>
                  <a:srgbClr val="173968"/>
                </a:solidFill>
                <a:latin typeface="Cambria"/>
                <a:cs typeface="Cambria"/>
              </a:rPr>
              <a:t>reflection </a:t>
            </a:r>
            <a:r>
              <a:rPr sz="1800" dirty="0">
                <a:solidFill>
                  <a:srgbClr val="173968"/>
                </a:solidFill>
                <a:latin typeface="Cambria"/>
                <a:cs typeface="Cambria"/>
              </a:rPr>
              <a:t>of </a:t>
            </a:r>
            <a:r>
              <a:rPr sz="1800" spc="-5" dirty="0">
                <a:solidFill>
                  <a:srgbClr val="173968"/>
                </a:solidFill>
                <a:latin typeface="Cambria"/>
                <a:cs typeface="Cambria"/>
              </a:rPr>
              <a:t>this</a:t>
            </a:r>
            <a:r>
              <a:rPr sz="1800" spc="-15" dirty="0">
                <a:solidFill>
                  <a:srgbClr val="173968"/>
                </a:solidFill>
                <a:latin typeface="Cambria"/>
                <a:cs typeface="Cambria"/>
              </a:rPr>
              <a:t> </a:t>
            </a:r>
            <a:r>
              <a:rPr sz="1800" spc="-25" dirty="0">
                <a:solidFill>
                  <a:srgbClr val="173968"/>
                </a:solidFill>
                <a:latin typeface="Cambria"/>
                <a:cs typeface="Cambria"/>
              </a:rPr>
              <a:t>diversity.</a:t>
            </a:r>
            <a:endParaRPr sz="1800" dirty="0">
              <a:latin typeface="Cambria"/>
              <a:cs typeface="Cambria"/>
            </a:endParaRPr>
          </a:p>
        </p:txBody>
      </p:sp>
      <p:sp>
        <p:nvSpPr>
          <p:cNvPr id="5" name="object 5"/>
          <p:cNvSpPr txBox="1">
            <a:spLocks noGrp="1"/>
          </p:cNvSpPr>
          <p:nvPr>
            <p:ph type="title"/>
          </p:nvPr>
        </p:nvSpPr>
        <p:spPr>
          <a:xfrm>
            <a:off x="1479550" y="774268"/>
            <a:ext cx="2496820" cy="483234"/>
          </a:xfrm>
          <a:prstGeom prst="rect">
            <a:avLst/>
          </a:prstGeom>
        </p:spPr>
        <p:txBody>
          <a:bodyPr vert="horz" wrap="square" lIns="0" tIns="12700" rIns="0" bIns="0" rtlCol="0">
            <a:spAutoFit/>
          </a:bodyPr>
          <a:lstStyle/>
          <a:p>
            <a:pPr marL="12700">
              <a:lnSpc>
                <a:spcPct val="100000"/>
              </a:lnSpc>
              <a:spcBef>
                <a:spcPts val="100"/>
              </a:spcBef>
            </a:pPr>
            <a:r>
              <a:rPr dirty="0">
                <a:solidFill>
                  <a:srgbClr val="418FEB"/>
                </a:solidFill>
              </a:rPr>
              <a:t>WHO WE</a:t>
            </a:r>
            <a:r>
              <a:rPr spc="-320" dirty="0">
                <a:solidFill>
                  <a:srgbClr val="418FEB"/>
                </a:solidFill>
              </a:rPr>
              <a:t> </a:t>
            </a:r>
            <a:r>
              <a:rPr spc="-5" dirty="0">
                <a:solidFill>
                  <a:srgbClr val="418FEB"/>
                </a:solidFill>
              </a:rPr>
              <a:t>ARE</a:t>
            </a:r>
          </a:p>
        </p:txBody>
      </p:sp>
      <p:sp>
        <p:nvSpPr>
          <p:cNvPr id="6" name="object 6"/>
          <p:cNvSpPr txBox="1"/>
          <p:nvPr/>
        </p:nvSpPr>
        <p:spPr>
          <a:xfrm>
            <a:off x="1488694" y="6569456"/>
            <a:ext cx="1228725"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Presentation </a:t>
            </a:r>
            <a:r>
              <a:rPr sz="800" dirty="0">
                <a:latin typeface="Arial"/>
                <a:cs typeface="Arial"/>
              </a:rPr>
              <a:t>title </a:t>
            </a:r>
            <a:r>
              <a:rPr sz="800" spc="-5" dirty="0">
                <a:latin typeface="Arial"/>
                <a:cs typeface="Arial"/>
              </a:rPr>
              <a:t>lorem</a:t>
            </a:r>
            <a:r>
              <a:rPr sz="800" spc="-15" dirty="0">
                <a:latin typeface="Arial"/>
                <a:cs typeface="Arial"/>
              </a:rPr>
              <a:t> </a:t>
            </a:r>
            <a:r>
              <a:rPr sz="800" dirty="0">
                <a:latin typeface="Arial"/>
                <a:cs typeface="Arial"/>
              </a:rPr>
              <a:t>ips</a:t>
            </a:r>
            <a:endParaRPr sz="800">
              <a:latin typeface="Arial"/>
              <a:cs typeface="Arial"/>
            </a:endParaRPr>
          </a:p>
        </p:txBody>
      </p:sp>
      <p:sp>
        <p:nvSpPr>
          <p:cNvPr id="7" name="object 7"/>
          <p:cNvSpPr txBox="1"/>
          <p:nvPr/>
        </p:nvSpPr>
        <p:spPr>
          <a:xfrm>
            <a:off x="2704736" y="6591828"/>
            <a:ext cx="3382010" cy="114300"/>
          </a:xfrm>
          <a:prstGeom prst="rect">
            <a:avLst/>
          </a:prstGeom>
        </p:spPr>
        <p:txBody>
          <a:bodyPr vert="horz" wrap="square" lIns="0" tIns="0" rIns="0" bIns="0" rtlCol="0">
            <a:spAutoFit/>
          </a:bodyPr>
          <a:lstStyle/>
          <a:p>
            <a:pPr>
              <a:lnSpc>
                <a:spcPts val="890"/>
              </a:lnSpc>
            </a:pPr>
            <a:r>
              <a:rPr sz="800" dirty="0">
                <a:latin typeface="Arial"/>
                <a:cs typeface="Arial"/>
              </a:rPr>
              <a:t>um </a:t>
            </a:r>
            <a:r>
              <a:rPr sz="800" spc="-5" dirty="0">
                <a:latin typeface="Arial"/>
                <a:cs typeface="Arial"/>
              </a:rPr>
              <a:t>dolor </a:t>
            </a:r>
            <a:r>
              <a:rPr sz="800" dirty="0">
                <a:latin typeface="Arial"/>
                <a:cs typeface="Arial"/>
              </a:rPr>
              <a:t>sit amet miralet | © Tufts Medicine </a:t>
            </a:r>
            <a:r>
              <a:rPr sz="800" spc="-5" dirty="0">
                <a:latin typeface="Arial"/>
                <a:cs typeface="Arial"/>
              </a:rPr>
              <a:t>2022 </a:t>
            </a:r>
            <a:r>
              <a:rPr sz="800" dirty="0">
                <a:latin typeface="Arial"/>
                <a:cs typeface="Arial"/>
              </a:rPr>
              <a:t>| </a:t>
            </a:r>
            <a:r>
              <a:rPr sz="800" spc="-5" dirty="0">
                <a:latin typeface="Arial"/>
                <a:cs typeface="Arial"/>
              </a:rPr>
              <a:t>Private and</a:t>
            </a:r>
            <a:r>
              <a:rPr sz="800" spc="110" dirty="0">
                <a:latin typeface="Arial"/>
                <a:cs typeface="Arial"/>
              </a:rPr>
              <a:t> </a:t>
            </a:r>
            <a:r>
              <a:rPr sz="800" spc="-5" dirty="0">
                <a:latin typeface="Arial"/>
                <a:cs typeface="Arial"/>
              </a:rPr>
              <a:t>confident</a:t>
            </a:r>
            <a:endParaRPr sz="800">
              <a:latin typeface="Arial"/>
              <a:cs typeface="Arial"/>
            </a:endParaRPr>
          </a:p>
        </p:txBody>
      </p:sp>
      <p:sp>
        <p:nvSpPr>
          <p:cNvPr id="8" name="object 8"/>
          <p:cNvSpPr txBox="1"/>
          <p:nvPr/>
        </p:nvSpPr>
        <p:spPr>
          <a:xfrm>
            <a:off x="6074058" y="6569456"/>
            <a:ext cx="1134110" cy="147955"/>
          </a:xfrm>
          <a:prstGeom prst="rect">
            <a:avLst/>
          </a:prstGeom>
        </p:spPr>
        <p:txBody>
          <a:bodyPr vert="horz" wrap="square" lIns="0" tIns="12700" rIns="0" bIns="0" rtlCol="0">
            <a:spAutoFit/>
          </a:bodyPr>
          <a:lstStyle/>
          <a:p>
            <a:pPr marL="12700">
              <a:lnSpc>
                <a:spcPct val="100000"/>
              </a:lnSpc>
              <a:spcBef>
                <a:spcPts val="100"/>
              </a:spcBef>
            </a:pPr>
            <a:r>
              <a:rPr sz="800" dirty="0">
                <a:latin typeface="Arial"/>
                <a:cs typeface="Arial"/>
              </a:rPr>
              <a:t>ial. </a:t>
            </a:r>
            <a:r>
              <a:rPr sz="800" spc="-5" dirty="0">
                <a:latin typeface="Arial"/>
                <a:cs typeface="Arial"/>
              </a:rPr>
              <a:t>Not for</a:t>
            </a:r>
            <a:r>
              <a:rPr sz="800" spc="-35" dirty="0">
                <a:latin typeface="Arial"/>
                <a:cs typeface="Arial"/>
              </a:rPr>
              <a:t> </a:t>
            </a:r>
            <a:r>
              <a:rPr sz="800" dirty="0">
                <a:latin typeface="Arial"/>
                <a:cs typeface="Arial"/>
              </a:rPr>
              <a:t>redistribution.</a:t>
            </a:r>
            <a:endParaRPr sz="800">
              <a:latin typeface="Arial"/>
              <a:cs typeface="Arial"/>
            </a:endParaRPr>
          </a:p>
        </p:txBody>
      </p:sp>
      <p:sp>
        <p:nvSpPr>
          <p:cNvPr id="9" name="object 9"/>
          <p:cNvSpPr txBox="1"/>
          <p:nvPr/>
        </p:nvSpPr>
        <p:spPr>
          <a:xfrm>
            <a:off x="473455" y="6538976"/>
            <a:ext cx="9588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Arial"/>
                <a:cs typeface="Arial"/>
              </a:rPr>
              <a:t>1</a:t>
            </a:r>
            <a:endParaRPr sz="1000">
              <a:latin typeface="Arial"/>
              <a:cs typeface="Arial"/>
            </a:endParaRPr>
          </a:p>
        </p:txBody>
      </p:sp>
      <p:sp>
        <p:nvSpPr>
          <p:cNvPr id="10" name="object 10"/>
          <p:cNvSpPr/>
          <p:nvPr/>
        </p:nvSpPr>
        <p:spPr>
          <a:xfrm>
            <a:off x="7690104" y="4250435"/>
            <a:ext cx="3982211" cy="2455164"/>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100452" y="192231"/>
            <a:ext cx="1977753" cy="48713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2727960" y="4459223"/>
            <a:ext cx="3368040" cy="2246376"/>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9413747" y="172212"/>
            <a:ext cx="2572511" cy="3429000"/>
          </a:xfrm>
          <a:prstGeom prst="rect">
            <a:avLst/>
          </a:prstGeom>
          <a:blipFill>
            <a:blip r:embed="rId6"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31747" y="0"/>
            <a:ext cx="5581015" cy="6858000"/>
          </a:xfrm>
          <a:custGeom>
            <a:avLst/>
            <a:gdLst/>
            <a:ahLst/>
            <a:cxnLst/>
            <a:rect l="l" t="t" r="r" b="b"/>
            <a:pathLst>
              <a:path w="5581015" h="6858000">
                <a:moveTo>
                  <a:pt x="0" y="6858000"/>
                </a:moveTo>
                <a:lnTo>
                  <a:pt x="5580887" y="6858000"/>
                </a:lnTo>
                <a:lnTo>
                  <a:pt x="5580887" y="0"/>
                </a:lnTo>
                <a:lnTo>
                  <a:pt x="0" y="0"/>
                </a:lnTo>
                <a:lnTo>
                  <a:pt x="0" y="6858000"/>
                </a:lnTo>
                <a:close/>
              </a:path>
            </a:pathLst>
          </a:custGeom>
          <a:solidFill>
            <a:srgbClr val="002F8B"/>
          </a:solidFill>
        </p:spPr>
        <p:txBody>
          <a:bodyPr wrap="square" lIns="0" tIns="0" rIns="0" bIns="0" rtlCol="0"/>
          <a:lstStyle/>
          <a:p>
            <a:endParaRPr/>
          </a:p>
        </p:txBody>
      </p:sp>
      <p:sp>
        <p:nvSpPr>
          <p:cNvPr id="3" name="object 3"/>
          <p:cNvSpPr/>
          <p:nvPr/>
        </p:nvSpPr>
        <p:spPr>
          <a:xfrm>
            <a:off x="1028700" y="1272539"/>
            <a:ext cx="5584190" cy="5585460"/>
          </a:xfrm>
          <a:custGeom>
            <a:avLst/>
            <a:gdLst/>
            <a:ahLst/>
            <a:cxnLst/>
            <a:rect l="l" t="t" r="r" b="b"/>
            <a:pathLst>
              <a:path w="5584190" h="5585459">
                <a:moveTo>
                  <a:pt x="5583935" y="0"/>
                </a:moveTo>
                <a:lnTo>
                  <a:pt x="5535545" y="205"/>
                </a:lnTo>
                <a:lnTo>
                  <a:pt x="5439059" y="1843"/>
                </a:lnTo>
                <a:lnTo>
                  <a:pt x="5342976" y="5106"/>
                </a:lnTo>
                <a:lnTo>
                  <a:pt x="5247311" y="9981"/>
                </a:lnTo>
                <a:lnTo>
                  <a:pt x="5152076" y="16456"/>
                </a:lnTo>
                <a:lnTo>
                  <a:pt x="5057284" y="24516"/>
                </a:lnTo>
                <a:lnTo>
                  <a:pt x="4962950" y="34148"/>
                </a:lnTo>
                <a:lnTo>
                  <a:pt x="4869085" y="45340"/>
                </a:lnTo>
                <a:lnTo>
                  <a:pt x="4775704" y="58078"/>
                </a:lnTo>
                <a:lnTo>
                  <a:pt x="4682819" y="72348"/>
                </a:lnTo>
                <a:lnTo>
                  <a:pt x="4590443" y="88139"/>
                </a:lnTo>
                <a:lnTo>
                  <a:pt x="4498590" y="105436"/>
                </a:lnTo>
                <a:lnTo>
                  <a:pt x="4407273" y="124226"/>
                </a:lnTo>
                <a:lnTo>
                  <a:pt x="4316506" y="144496"/>
                </a:lnTo>
                <a:lnTo>
                  <a:pt x="4226300" y="166233"/>
                </a:lnTo>
                <a:lnTo>
                  <a:pt x="4136671" y="189424"/>
                </a:lnTo>
                <a:lnTo>
                  <a:pt x="4047629" y="214056"/>
                </a:lnTo>
                <a:lnTo>
                  <a:pt x="3959190" y="240114"/>
                </a:lnTo>
                <a:lnTo>
                  <a:pt x="3871366" y="267587"/>
                </a:lnTo>
                <a:lnTo>
                  <a:pt x="3784171" y="296460"/>
                </a:lnTo>
                <a:lnTo>
                  <a:pt x="3697617" y="326722"/>
                </a:lnTo>
                <a:lnTo>
                  <a:pt x="3611717" y="358357"/>
                </a:lnTo>
                <a:lnTo>
                  <a:pt x="3526486" y="391354"/>
                </a:lnTo>
                <a:lnTo>
                  <a:pt x="3441936" y="425699"/>
                </a:lnTo>
                <a:lnTo>
                  <a:pt x="3358080" y="461379"/>
                </a:lnTo>
                <a:lnTo>
                  <a:pt x="3274932" y="498381"/>
                </a:lnTo>
                <a:lnTo>
                  <a:pt x="3192504" y="536691"/>
                </a:lnTo>
                <a:lnTo>
                  <a:pt x="3151565" y="556332"/>
                </a:lnTo>
                <a:lnTo>
                  <a:pt x="3110811" y="576296"/>
                </a:lnTo>
                <a:lnTo>
                  <a:pt x="3070243" y="596580"/>
                </a:lnTo>
                <a:lnTo>
                  <a:pt x="3029864" y="617183"/>
                </a:lnTo>
                <a:lnTo>
                  <a:pt x="2989675" y="638103"/>
                </a:lnTo>
                <a:lnTo>
                  <a:pt x="2949678" y="659339"/>
                </a:lnTo>
                <a:lnTo>
                  <a:pt x="2909874" y="680889"/>
                </a:lnTo>
                <a:lnTo>
                  <a:pt x="2870265" y="702751"/>
                </a:lnTo>
                <a:lnTo>
                  <a:pt x="2830853" y="724924"/>
                </a:lnTo>
                <a:lnTo>
                  <a:pt x="2791639" y="747405"/>
                </a:lnTo>
                <a:lnTo>
                  <a:pt x="2752626" y="770194"/>
                </a:lnTo>
                <a:lnTo>
                  <a:pt x="2713814" y="793289"/>
                </a:lnTo>
                <a:lnTo>
                  <a:pt x="2675205" y="816687"/>
                </a:lnTo>
                <a:lnTo>
                  <a:pt x="2636801" y="840388"/>
                </a:lnTo>
                <a:lnTo>
                  <a:pt x="2598603" y="864390"/>
                </a:lnTo>
                <a:lnTo>
                  <a:pt x="2560614" y="888691"/>
                </a:lnTo>
                <a:lnTo>
                  <a:pt x="2522835" y="913289"/>
                </a:lnTo>
                <a:lnTo>
                  <a:pt x="2485267" y="938183"/>
                </a:lnTo>
                <a:lnTo>
                  <a:pt x="2447913" y="963371"/>
                </a:lnTo>
                <a:lnTo>
                  <a:pt x="2410773" y="988851"/>
                </a:lnTo>
                <a:lnTo>
                  <a:pt x="2373850" y="1014623"/>
                </a:lnTo>
                <a:lnTo>
                  <a:pt x="2337145" y="1040683"/>
                </a:lnTo>
                <a:lnTo>
                  <a:pt x="2300660" y="1067031"/>
                </a:lnTo>
                <a:lnTo>
                  <a:pt x="2264396" y="1093665"/>
                </a:lnTo>
                <a:lnTo>
                  <a:pt x="2228355" y="1120583"/>
                </a:lnTo>
                <a:lnTo>
                  <a:pt x="2192539" y="1147783"/>
                </a:lnTo>
                <a:lnTo>
                  <a:pt x="2156949" y="1175265"/>
                </a:lnTo>
                <a:lnTo>
                  <a:pt x="2121588" y="1203026"/>
                </a:lnTo>
                <a:lnTo>
                  <a:pt x="2086456" y="1231064"/>
                </a:lnTo>
                <a:lnTo>
                  <a:pt x="2051555" y="1259378"/>
                </a:lnTo>
                <a:lnTo>
                  <a:pt x="2016888" y="1287967"/>
                </a:lnTo>
                <a:lnTo>
                  <a:pt x="1982455" y="1316828"/>
                </a:lnTo>
                <a:lnTo>
                  <a:pt x="1948258" y="1345960"/>
                </a:lnTo>
                <a:lnTo>
                  <a:pt x="1914299" y="1375362"/>
                </a:lnTo>
                <a:lnTo>
                  <a:pt x="1880580" y="1405031"/>
                </a:lnTo>
                <a:lnTo>
                  <a:pt x="1847102" y="1434967"/>
                </a:lnTo>
                <a:lnTo>
                  <a:pt x="1813867" y="1465167"/>
                </a:lnTo>
                <a:lnTo>
                  <a:pt x="1780877" y="1495629"/>
                </a:lnTo>
                <a:lnTo>
                  <a:pt x="1748132" y="1526353"/>
                </a:lnTo>
                <a:lnTo>
                  <a:pt x="1715636" y="1557336"/>
                </a:lnTo>
                <a:lnTo>
                  <a:pt x="1683389" y="1588577"/>
                </a:lnTo>
                <a:lnTo>
                  <a:pt x="1651393" y="1620074"/>
                </a:lnTo>
                <a:lnTo>
                  <a:pt x="1619650" y="1651826"/>
                </a:lnTo>
                <a:lnTo>
                  <a:pt x="1588161" y="1683830"/>
                </a:lnTo>
                <a:lnTo>
                  <a:pt x="1556928" y="1716086"/>
                </a:lnTo>
                <a:lnTo>
                  <a:pt x="1525954" y="1748591"/>
                </a:lnTo>
                <a:lnTo>
                  <a:pt x="1495238" y="1781344"/>
                </a:lnTo>
                <a:lnTo>
                  <a:pt x="1464784" y="1814343"/>
                </a:lnTo>
                <a:lnTo>
                  <a:pt x="1434592" y="1847587"/>
                </a:lnTo>
                <a:lnTo>
                  <a:pt x="1404664" y="1881074"/>
                </a:lnTo>
                <a:lnTo>
                  <a:pt x="1375003" y="1914803"/>
                </a:lnTo>
                <a:lnTo>
                  <a:pt x="1345609" y="1948770"/>
                </a:lnTo>
                <a:lnTo>
                  <a:pt x="1316485" y="1982976"/>
                </a:lnTo>
                <a:lnTo>
                  <a:pt x="1287631" y="2017419"/>
                </a:lnTo>
                <a:lnTo>
                  <a:pt x="1259050" y="2052095"/>
                </a:lnTo>
                <a:lnTo>
                  <a:pt x="1230743" y="2087005"/>
                </a:lnTo>
                <a:lnTo>
                  <a:pt x="1202712" y="2122147"/>
                </a:lnTo>
                <a:lnTo>
                  <a:pt x="1174959" y="2157518"/>
                </a:lnTo>
                <a:lnTo>
                  <a:pt x="1147485" y="2193117"/>
                </a:lnTo>
                <a:lnTo>
                  <a:pt x="1120291" y="2228943"/>
                </a:lnTo>
                <a:lnTo>
                  <a:pt x="1093380" y="2264993"/>
                </a:lnTo>
                <a:lnTo>
                  <a:pt x="1066753" y="2301267"/>
                </a:lnTo>
                <a:lnTo>
                  <a:pt x="1040412" y="2337762"/>
                </a:lnTo>
                <a:lnTo>
                  <a:pt x="1014359" y="2374477"/>
                </a:lnTo>
                <a:lnTo>
                  <a:pt x="988594" y="2411410"/>
                </a:lnTo>
                <a:lnTo>
                  <a:pt x="963121" y="2448560"/>
                </a:lnTo>
                <a:lnTo>
                  <a:pt x="937939" y="2485925"/>
                </a:lnTo>
                <a:lnTo>
                  <a:pt x="913052" y="2523503"/>
                </a:lnTo>
                <a:lnTo>
                  <a:pt x="888460" y="2561292"/>
                </a:lnTo>
                <a:lnTo>
                  <a:pt x="864166" y="2599291"/>
                </a:lnTo>
                <a:lnTo>
                  <a:pt x="840170" y="2637499"/>
                </a:lnTo>
                <a:lnTo>
                  <a:pt x="816476" y="2675914"/>
                </a:lnTo>
                <a:lnTo>
                  <a:pt x="793083" y="2714533"/>
                </a:lnTo>
                <a:lnTo>
                  <a:pt x="769995" y="2753356"/>
                </a:lnTo>
                <a:lnTo>
                  <a:pt x="747212" y="2792380"/>
                </a:lnTo>
                <a:lnTo>
                  <a:pt x="724736" y="2831605"/>
                </a:lnTo>
                <a:lnTo>
                  <a:pt x="702569" y="2871027"/>
                </a:lnTo>
                <a:lnTo>
                  <a:pt x="680713" y="2910647"/>
                </a:lnTo>
                <a:lnTo>
                  <a:pt x="659169" y="2950462"/>
                </a:lnTo>
                <a:lnTo>
                  <a:pt x="637938" y="2990470"/>
                </a:lnTo>
                <a:lnTo>
                  <a:pt x="617024" y="3030670"/>
                </a:lnTo>
                <a:lnTo>
                  <a:pt x="596426" y="3071060"/>
                </a:lnTo>
                <a:lnTo>
                  <a:pt x="576147" y="3111639"/>
                </a:lnTo>
                <a:lnTo>
                  <a:pt x="556188" y="3152404"/>
                </a:lnTo>
                <a:lnTo>
                  <a:pt x="536552" y="3193355"/>
                </a:lnTo>
                <a:lnTo>
                  <a:pt x="517239" y="3234489"/>
                </a:lnTo>
                <a:lnTo>
                  <a:pt x="498252" y="3275805"/>
                </a:lnTo>
                <a:lnTo>
                  <a:pt x="479592" y="3317301"/>
                </a:lnTo>
                <a:lnTo>
                  <a:pt x="461260" y="3358976"/>
                </a:lnTo>
                <a:lnTo>
                  <a:pt x="443259" y="3400828"/>
                </a:lnTo>
                <a:lnTo>
                  <a:pt x="425589" y="3442855"/>
                </a:lnTo>
                <a:lnTo>
                  <a:pt x="408254" y="3485056"/>
                </a:lnTo>
                <a:lnTo>
                  <a:pt x="391253" y="3527429"/>
                </a:lnTo>
                <a:lnTo>
                  <a:pt x="374590" y="3569972"/>
                </a:lnTo>
                <a:lnTo>
                  <a:pt x="358265" y="3612684"/>
                </a:lnTo>
                <a:lnTo>
                  <a:pt x="342280" y="3655563"/>
                </a:lnTo>
                <a:lnTo>
                  <a:pt x="326638" y="3698607"/>
                </a:lnTo>
                <a:lnTo>
                  <a:pt x="311338" y="3741815"/>
                </a:lnTo>
                <a:lnTo>
                  <a:pt x="296384" y="3785185"/>
                </a:lnTo>
                <a:lnTo>
                  <a:pt x="281777" y="3828715"/>
                </a:lnTo>
                <a:lnTo>
                  <a:pt x="267518" y="3872405"/>
                </a:lnTo>
                <a:lnTo>
                  <a:pt x="253609" y="3916251"/>
                </a:lnTo>
                <a:lnTo>
                  <a:pt x="240053" y="3960253"/>
                </a:lnTo>
                <a:lnTo>
                  <a:pt x="226849" y="4004409"/>
                </a:lnTo>
                <a:lnTo>
                  <a:pt x="214001" y="4048717"/>
                </a:lnTo>
                <a:lnTo>
                  <a:pt x="201509" y="4093175"/>
                </a:lnTo>
                <a:lnTo>
                  <a:pt x="189376" y="4137783"/>
                </a:lnTo>
                <a:lnTo>
                  <a:pt x="177602" y="4182538"/>
                </a:lnTo>
                <a:lnTo>
                  <a:pt x="166191" y="4227438"/>
                </a:lnTo>
                <a:lnTo>
                  <a:pt x="155143" y="4272482"/>
                </a:lnTo>
                <a:lnTo>
                  <a:pt x="144459" y="4317668"/>
                </a:lnTo>
                <a:lnTo>
                  <a:pt x="134143" y="4362996"/>
                </a:lnTo>
                <a:lnTo>
                  <a:pt x="124194" y="4408462"/>
                </a:lnTo>
                <a:lnTo>
                  <a:pt x="114616" y="4454065"/>
                </a:lnTo>
                <a:lnTo>
                  <a:pt x="105409" y="4499804"/>
                </a:lnTo>
                <a:lnTo>
                  <a:pt x="96575" y="4545677"/>
                </a:lnTo>
                <a:lnTo>
                  <a:pt x="88116" y="4591683"/>
                </a:lnTo>
                <a:lnTo>
                  <a:pt x="80034" y="4637819"/>
                </a:lnTo>
                <a:lnTo>
                  <a:pt x="72330" y="4684085"/>
                </a:lnTo>
                <a:lnTo>
                  <a:pt x="65006" y="4730477"/>
                </a:lnTo>
                <a:lnTo>
                  <a:pt x="58063" y="4776996"/>
                </a:lnTo>
                <a:lnTo>
                  <a:pt x="51503" y="4823639"/>
                </a:lnTo>
                <a:lnTo>
                  <a:pt x="45328" y="4870404"/>
                </a:lnTo>
                <a:lnTo>
                  <a:pt x="39540" y="4917290"/>
                </a:lnTo>
                <a:lnTo>
                  <a:pt x="34139" y="4964295"/>
                </a:lnTo>
                <a:lnTo>
                  <a:pt x="29129" y="5011418"/>
                </a:lnTo>
                <a:lnTo>
                  <a:pt x="24509" y="5058657"/>
                </a:lnTo>
                <a:lnTo>
                  <a:pt x="20283" y="5106010"/>
                </a:lnTo>
                <a:lnTo>
                  <a:pt x="16452" y="5153475"/>
                </a:lnTo>
                <a:lnTo>
                  <a:pt x="13016" y="5201052"/>
                </a:lnTo>
                <a:lnTo>
                  <a:pt x="9979" y="5248737"/>
                </a:lnTo>
                <a:lnTo>
                  <a:pt x="7341" y="5296531"/>
                </a:lnTo>
                <a:lnTo>
                  <a:pt x="5105" y="5344430"/>
                </a:lnTo>
                <a:lnTo>
                  <a:pt x="3271" y="5392434"/>
                </a:lnTo>
                <a:lnTo>
                  <a:pt x="1842" y="5440540"/>
                </a:lnTo>
                <a:lnTo>
                  <a:pt x="820" y="5488747"/>
                </a:lnTo>
                <a:lnTo>
                  <a:pt x="205" y="5537054"/>
                </a:lnTo>
                <a:lnTo>
                  <a:pt x="0" y="5585459"/>
                </a:lnTo>
                <a:lnTo>
                  <a:pt x="5583935" y="5585459"/>
                </a:lnTo>
                <a:lnTo>
                  <a:pt x="5583935" y="0"/>
                </a:lnTo>
                <a:close/>
              </a:path>
            </a:pathLst>
          </a:custGeom>
          <a:solidFill>
            <a:srgbClr val="0046C6"/>
          </a:solidFill>
        </p:spPr>
        <p:txBody>
          <a:bodyPr wrap="square" lIns="0" tIns="0" rIns="0" bIns="0" rtlCol="0"/>
          <a:lstStyle/>
          <a:p>
            <a:endParaRPr/>
          </a:p>
        </p:txBody>
      </p:sp>
      <p:sp>
        <p:nvSpPr>
          <p:cNvPr id="4" name="object 4"/>
          <p:cNvSpPr/>
          <p:nvPr/>
        </p:nvSpPr>
        <p:spPr>
          <a:xfrm>
            <a:off x="2889504" y="3134867"/>
            <a:ext cx="3723640" cy="3723640"/>
          </a:xfrm>
          <a:custGeom>
            <a:avLst/>
            <a:gdLst/>
            <a:ahLst/>
            <a:cxnLst/>
            <a:rect l="l" t="t" r="r" b="b"/>
            <a:pathLst>
              <a:path w="3723640" h="3723640">
                <a:moveTo>
                  <a:pt x="3723131" y="0"/>
                </a:moveTo>
                <a:lnTo>
                  <a:pt x="3674632" y="309"/>
                </a:lnTo>
                <a:lnTo>
                  <a:pt x="3626280" y="1235"/>
                </a:lnTo>
                <a:lnTo>
                  <a:pt x="3578081" y="2773"/>
                </a:lnTo>
                <a:lnTo>
                  <a:pt x="3530038" y="4920"/>
                </a:lnTo>
                <a:lnTo>
                  <a:pt x="3482155" y="7673"/>
                </a:lnTo>
                <a:lnTo>
                  <a:pt x="3434436" y="11026"/>
                </a:lnTo>
                <a:lnTo>
                  <a:pt x="3386883" y="14978"/>
                </a:lnTo>
                <a:lnTo>
                  <a:pt x="3339502" y="19523"/>
                </a:lnTo>
                <a:lnTo>
                  <a:pt x="3292296" y="24658"/>
                </a:lnTo>
                <a:lnTo>
                  <a:pt x="3245268" y="30380"/>
                </a:lnTo>
                <a:lnTo>
                  <a:pt x="3198422" y="36684"/>
                </a:lnTo>
                <a:lnTo>
                  <a:pt x="3151762" y="43567"/>
                </a:lnTo>
                <a:lnTo>
                  <a:pt x="3105293" y="51026"/>
                </a:lnTo>
                <a:lnTo>
                  <a:pt x="3059016" y="59056"/>
                </a:lnTo>
                <a:lnTo>
                  <a:pt x="3012937" y="67654"/>
                </a:lnTo>
                <a:lnTo>
                  <a:pt x="2967059" y="76815"/>
                </a:lnTo>
                <a:lnTo>
                  <a:pt x="2921385" y="86537"/>
                </a:lnTo>
                <a:lnTo>
                  <a:pt x="2875920" y="96815"/>
                </a:lnTo>
                <a:lnTo>
                  <a:pt x="2830668" y="107646"/>
                </a:lnTo>
                <a:lnTo>
                  <a:pt x="2785631" y="119026"/>
                </a:lnTo>
                <a:lnTo>
                  <a:pt x="2740814" y="130951"/>
                </a:lnTo>
                <a:lnTo>
                  <a:pt x="2696220" y="143418"/>
                </a:lnTo>
                <a:lnTo>
                  <a:pt x="2651853" y="156422"/>
                </a:lnTo>
                <a:lnTo>
                  <a:pt x="2607718" y="169961"/>
                </a:lnTo>
                <a:lnTo>
                  <a:pt x="2563817" y="184029"/>
                </a:lnTo>
                <a:lnTo>
                  <a:pt x="2520154" y="198625"/>
                </a:lnTo>
                <a:lnTo>
                  <a:pt x="2476734" y="213743"/>
                </a:lnTo>
                <a:lnTo>
                  <a:pt x="2433559" y="229380"/>
                </a:lnTo>
                <a:lnTo>
                  <a:pt x="2390635" y="245532"/>
                </a:lnTo>
                <a:lnTo>
                  <a:pt x="2347963" y="262196"/>
                </a:lnTo>
                <a:lnTo>
                  <a:pt x="2305549" y="279368"/>
                </a:lnTo>
                <a:lnTo>
                  <a:pt x="2263395" y="297044"/>
                </a:lnTo>
                <a:lnTo>
                  <a:pt x="2221506" y="315220"/>
                </a:lnTo>
                <a:lnTo>
                  <a:pt x="2179885" y="333893"/>
                </a:lnTo>
                <a:lnTo>
                  <a:pt x="2138537" y="353058"/>
                </a:lnTo>
                <a:lnTo>
                  <a:pt x="2097464" y="372713"/>
                </a:lnTo>
                <a:lnTo>
                  <a:pt x="2056671" y="392853"/>
                </a:lnTo>
                <a:lnTo>
                  <a:pt x="2016161" y="413475"/>
                </a:lnTo>
                <a:lnTo>
                  <a:pt x="1975938" y="434575"/>
                </a:lnTo>
                <a:lnTo>
                  <a:pt x="1936006" y="456148"/>
                </a:lnTo>
                <a:lnTo>
                  <a:pt x="1896368" y="478192"/>
                </a:lnTo>
                <a:lnTo>
                  <a:pt x="1857029" y="500703"/>
                </a:lnTo>
                <a:lnTo>
                  <a:pt x="1817992" y="523677"/>
                </a:lnTo>
                <a:lnTo>
                  <a:pt x="1779260" y="547110"/>
                </a:lnTo>
                <a:lnTo>
                  <a:pt x="1740838" y="570998"/>
                </a:lnTo>
                <a:lnTo>
                  <a:pt x="1702730" y="595338"/>
                </a:lnTo>
                <a:lnTo>
                  <a:pt x="1664938" y="620126"/>
                </a:lnTo>
                <a:lnTo>
                  <a:pt x="1627467" y="645358"/>
                </a:lnTo>
                <a:lnTo>
                  <a:pt x="1590320" y="671031"/>
                </a:lnTo>
                <a:lnTo>
                  <a:pt x="1553502" y="697140"/>
                </a:lnTo>
                <a:lnTo>
                  <a:pt x="1517015" y="723683"/>
                </a:lnTo>
                <a:lnTo>
                  <a:pt x="1480865" y="750654"/>
                </a:lnTo>
                <a:lnTo>
                  <a:pt x="1445053" y="778052"/>
                </a:lnTo>
                <a:lnTo>
                  <a:pt x="1409585" y="805870"/>
                </a:lnTo>
                <a:lnTo>
                  <a:pt x="1374464" y="834107"/>
                </a:lnTo>
                <a:lnTo>
                  <a:pt x="1339693" y="862758"/>
                </a:lnTo>
                <a:lnTo>
                  <a:pt x="1305277" y="891820"/>
                </a:lnTo>
                <a:lnTo>
                  <a:pt x="1271219" y="921288"/>
                </a:lnTo>
                <a:lnTo>
                  <a:pt x="1237523" y="951160"/>
                </a:lnTo>
                <a:lnTo>
                  <a:pt x="1204193" y="981431"/>
                </a:lnTo>
                <a:lnTo>
                  <a:pt x="1171231" y="1012097"/>
                </a:lnTo>
                <a:lnTo>
                  <a:pt x="1138643" y="1043155"/>
                </a:lnTo>
                <a:lnTo>
                  <a:pt x="1106432" y="1074602"/>
                </a:lnTo>
                <a:lnTo>
                  <a:pt x="1074602" y="1106432"/>
                </a:lnTo>
                <a:lnTo>
                  <a:pt x="1043155" y="1138643"/>
                </a:lnTo>
                <a:lnTo>
                  <a:pt x="1012097" y="1171231"/>
                </a:lnTo>
                <a:lnTo>
                  <a:pt x="981431" y="1204192"/>
                </a:lnTo>
                <a:lnTo>
                  <a:pt x="951160" y="1237523"/>
                </a:lnTo>
                <a:lnTo>
                  <a:pt x="921289" y="1271219"/>
                </a:lnTo>
                <a:lnTo>
                  <a:pt x="891820" y="1305277"/>
                </a:lnTo>
                <a:lnTo>
                  <a:pt x="862758" y="1339693"/>
                </a:lnTo>
                <a:lnTo>
                  <a:pt x="834107" y="1374464"/>
                </a:lnTo>
                <a:lnTo>
                  <a:pt x="805870" y="1409585"/>
                </a:lnTo>
                <a:lnTo>
                  <a:pt x="778052" y="1445053"/>
                </a:lnTo>
                <a:lnTo>
                  <a:pt x="750654" y="1480865"/>
                </a:lnTo>
                <a:lnTo>
                  <a:pt x="723683" y="1517015"/>
                </a:lnTo>
                <a:lnTo>
                  <a:pt x="697141" y="1553502"/>
                </a:lnTo>
                <a:lnTo>
                  <a:pt x="671031" y="1590320"/>
                </a:lnTo>
                <a:lnTo>
                  <a:pt x="645358" y="1627467"/>
                </a:lnTo>
                <a:lnTo>
                  <a:pt x="620126" y="1664938"/>
                </a:lnTo>
                <a:lnTo>
                  <a:pt x="595338" y="1702730"/>
                </a:lnTo>
                <a:lnTo>
                  <a:pt x="570998" y="1740838"/>
                </a:lnTo>
                <a:lnTo>
                  <a:pt x="547110" y="1779260"/>
                </a:lnTo>
                <a:lnTo>
                  <a:pt x="523677" y="1817992"/>
                </a:lnTo>
                <a:lnTo>
                  <a:pt x="500703" y="1857029"/>
                </a:lnTo>
                <a:lnTo>
                  <a:pt x="478192" y="1896368"/>
                </a:lnTo>
                <a:lnTo>
                  <a:pt x="456148" y="1936006"/>
                </a:lnTo>
                <a:lnTo>
                  <a:pt x="434575" y="1975938"/>
                </a:lnTo>
                <a:lnTo>
                  <a:pt x="413475" y="2016161"/>
                </a:lnTo>
                <a:lnTo>
                  <a:pt x="392853" y="2056671"/>
                </a:lnTo>
                <a:lnTo>
                  <a:pt x="372713" y="2097464"/>
                </a:lnTo>
                <a:lnTo>
                  <a:pt x="353058" y="2138536"/>
                </a:lnTo>
                <a:lnTo>
                  <a:pt x="333893" y="2179885"/>
                </a:lnTo>
                <a:lnTo>
                  <a:pt x="315220" y="2221506"/>
                </a:lnTo>
                <a:lnTo>
                  <a:pt x="297044" y="2263395"/>
                </a:lnTo>
                <a:lnTo>
                  <a:pt x="279368" y="2305548"/>
                </a:lnTo>
                <a:lnTo>
                  <a:pt x="262196" y="2347963"/>
                </a:lnTo>
                <a:lnTo>
                  <a:pt x="245532" y="2390634"/>
                </a:lnTo>
                <a:lnTo>
                  <a:pt x="229380" y="2433559"/>
                </a:lnTo>
                <a:lnTo>
                  <a:pt x="213743" y="2476734"/>
                </a:lnTo>
                <a:lnTo>
                  <a:pt x="198625" y="2520154"/>
                </a:lnTo>
                <a:lnTo>
                  <a:pt x="184029" y="2563817"/>
                </a:lnTo>
                <a:lnTo>
                  <a:pt x="169961" y="2607717"/>
                </a:lnTo>
                <a:lnTo>
                  <a:pt x="156422" y="2651853"/>
                </a:lnTo>
                <a:lnTo>
                  <a:pt x="143418" y="2696220"/>
                </a:lnTo>
                <a:lnTo>
                  <a:pt x="130951" y="2740813"/>
                </a:lnTo>
                <a:lnTo>
                  <a:pt x="119026" y="2785630"/>
                </a:lnTo>
                <a:lnTo>
                  <a:pt x="107646" y="2830667"/>
                </a:lnTo>
                <a:lnTo>
                  <a:pt x="96815" y="2875920"/>
                </a:lnTo>
                <a:lnTo>
                  <a:pt x="86537" y="2921385"/>
                </a:lnTo>
                <a:lnTo>
                  <a:pt x="76815" y="2967058"/>
                </a:lnTo>
                <a:lnTo>
                  <a:pt x="67654" y="3012936"/>
                </a:lnTo>
                <a:lnTo>
                  <a:pt x="59056" y="3059016"/>
                </a:lnTo>
                <a:lnTo>
                  <a:pt x="51026" y="3105292"/>
                </a:lnTo>
                <a:lnTo>
                  <a:pt x="43567" y="3151762"/>
                </a:lnTo>
                <a:lnTo>
                  <a:pt x="36684" y="3198421"/>
                </a:lnTo>
                <a:lnTo>
                  <a:pt x="30380" y="3245267"/>
                </a:lnTo>
                <a:lnTo>
                  <a:pt x="24658" y="3292295"/>
                </a:lnTo>
                <a:lnTo>
                  <a:pt x="19523" y="3339501"/>
                </a:lnTo>
                <a:lnTo>
                  <a:pt x="14978" y="3386883"/>
                </a:lnTo>
                <a:lnTo>
                  <a:pt x="11026" y="3434435"/>
                </a:lnTo>
                <a:lnTo>
                  <a:pt x="7673" y="3482154"/>
                </a:lnTo>
                <a:lnTo>
                  <a:pt x="4920" y="3530038"/>
                </a:lnTo>
                <a:lnTo>
                  <a:pt x="2773" y="3578080"/>
                </a:lnTo>
                <a:lnTo>
                  <a:pt x="1235" y="3626279"/>
                </a:lnTo>
                <a:lnTo>
                  <a:pt x="309" y="3674631"/>
                </a:lnTo>
                <a:lnTo>
                  <a:pt x="0" y="3723131"/>
                </a:lnTo>
                <a:lnTo>
                  <a:pt x="3723131" y="3723131"/>
                </a:lnTo>
                <a:lnTo>
                  <a:pt x="3723131" y="0"/>
                </a:lnTo>
                <a:close/>
              </a:path>
            </a:pathLst>
          </a:custGeom>
          <a:solidFill>
            <a:srgbClr val="418FEB"/>
          </a:solidFill>
        </p:spPr>
        <p:txBody>
          <a:bodyPr wrap="square" lIns="0" tIns="0" rIns="0" bIns="0" rtlCol="0"/>
          <a:lstStyle/>
          <a:p>
            <a:endParaRPr/>
          </a:p>
        </p:txBody>
      </p:sp>
      <p:sp>
        <p:nvSpPr>
          <p:cNvPr id="5" name="object 5"/>
          <p:cNvSpPr/>
          <p:nvPr/>
        </p:nvSpPr>
        <p:spPr>
          <a:xfrm>
            <a:off x="4751832" y="4995671"/>
            <a:ext cx="1861185" cy="1862455"/>
          </a:xfrm>
          <a:custGeom>
            <a:avLst/>
            <a:gdLst/>
            <a:ahLst/>
            <a:cxnLst/>
            <a:rect l="l" t="t" r="r" b="b"/>
            <a:pathLst>
              <a:path w="1861184" h="1862454">
                <a:moveTo>
                  <a:pt x="1860803" y="0"/>
                </a:moveTo>
                <a:lnTo>
                  <a:pt x="1812776" y="608"/>
                </a:lnTo>
                <a:lnTo>
                  <a:pt x="1765048" y="2423"/>
                </a:lnTo>
                <a:lnTo>
                  <a:pt x="1717634" y="5430"/>
                </a:lnTo>
                <a:lnTo>
                  <a:pt x="1670549" y="9615"/>
                </a:lnTo>
                <a:lnTo>
                  <a:pt x="1623807" y="14962"/>
                </a:lnTo>
                <a:lnTo>
                  <a:pt x="1577424" y="21458"/>
                </a:lnTo>
                <a:lnTo>
                  <a:pt x="1531413" y="29087"/>
                </a:lnTo>
                <a:lnTo>
                  <a:pt x="1485789" y="37836"/>
                </a:lnTo>
                <a:lnTo>
                  <a:pt x="1440568" y="47689"/>
                </a:lnTo>
                <a:lnTo>
                  <a:pt x="1395763" y="58631"/>
                </a:lnTo>
                <a:lnTo>
                  <a:pt x="1351389" y="70649"/>
                </a:lnTo>
                <a:lnTo>
                  <a:pt x="1307461" y="83727"/>
                </a:lnTo>
                <a:lnTo>
                  <a:pt x="1263993" y="97851"/>
                </a:lnTo>
                <a:lnTo>
                  <a:pt x="1221001" y="113007"/>
                </a:lnTo>
                <a:lnTo>
                  <a:pt x="1178498" y="129178"/>
                </a:lnTo>
                <a:lnTo>
                  <a:pt x="1136499" y="146352"/>
                </a:lnTo>
                <a:lnTo>
                  <a:pt x="1095019" y="164514"/>
                </a:lnTo>
                <a:lnTo>
                  <a:pt x="1054072" y="183647"/>
                </a:lnTo>
                <a:lnTo>
                  <a:pt x="1013674" y="203740"/>
                </a:lnTo>
                <a:lnTo>
                  <a:pt x="973838" y="224775"/>
                </a:lnTo>
                <a:lnTo>
                  <a:pt x="934580" y="246739"/>
                </a:lnTo>
                <a:lnTo>
                  <a:pt x="895913" y="269618"/>
                </a:lnTo>
                <a:lnTo>
                  <a:pt x="857853" y="293396"/>
                </a:lnTo>
                <a:lnTo>
                  <a:pt x="820415" y="318059"/>
                </a:lnTo>
                <a:lnTo>
                  <a:pt x="783612" y="343593"/>
                </a:lnTo>
                <a:lnTo>
                  <a:pt x="747459" y="369982"/>
                </a:lnTo>
                <a:lnTo>
                  <a:pt x="711971" y="397212"/>
                </a:lnTo>
                <a:lnTo>
                  <a:pt x="677163" y="425269"/>
                </a:lnTo>
                <a:lnTo>
                  <a:pt x="643050" y="454137"/>
                </a:lnTo>
                <a:lnTo>
                  <a:pt x="609645" y="483803"/>
                </a:lnTo>
                <a:lnTo>
                  <a:pt x="576963" y="514251"/>
                </a:lnTo>
                <a:lnTo>
                  <a:pt x="545020" y="545468"/>
                </a:lnTo>
                <a:lnTo>
                  <a:pt x="513829" y="577437"/>
                </a:lnTo>
                <a:lnTo>
                  <a:pt x="483406" y="610145"/>
                </a:lnTo>
                <a:lnTo>
                  <a:pt x="453765" y="643578"/>
                </a:lnTo>
                <a:lnTo>
                  <a:pt x="424920" y="677719"/>
                </a:lnTo>
                <a:lnTo>
                  <a:pt x="396886" y="712556"/>
                </a:lnTo>
                <a:lnTo>
                  <a:pt x="369678" y="748072"/>
                </a:lnTo>
                <a:lnTo>
                  <a:pt x="343311" y="784255"/>
                </a:lnTo>
                <a:lnTo>
                  <a:pt x="317798" y="821088"/>
                </a:lnTo>
                <a:lnTo>
                  <a:pt x="293155" y="858557"/>
                </a:lnTo>
                <a:lnTo>
                  <a:pt x="269397" y="896648"/>
                </a:lnTo>
                <a:lnTo>
                  <a:pt x="246537" y="935346"/>
                </a:lnTo>
                <a:lnTo>
                  <a:pt x="224590" y="974637"/>
                </a:lnTo>
                <a:lnTo>
                  <a:pt x="203572" y="1014505"/>
                </a:lnTo>
                <a:lnTo>
                  <a:pt x="183497" y="1054937"/>
                </a:lnTo>
                <a:lnTo>
                  <a:pt x="164378" y="1095917"/>
                </a:lnTo>
                <a:lnTo>
                  <a:pt x="146232" y="1137431"/>
                </a:lnTo>
                <a:lnTo>
                  <a:pt x="129072" y="1179464"/>
                </a:lnTo>
                <a:lnTo>
                  <a:pt x="112914" y="1222002"/>
                </a:lnTo>
                <a:lnTo>
                  <a:pt x="97771" y="1265029"/>
                </a:lnTo>
                <a:lnTo>
                  <a:pt x="83658" y="1308533"/>
                </a:lnTo>
                <a:lnTo>
                  <a:pt x="70591" y="1352497"/>
                </a:lnTo>
                <a:lnTo>
                  <a:pt x="58583" y="1396907"/>
                </a:lnTo>
                <a:lnTo>
                  <a:pt x="47650" y="1441748"/>
                </a:lnTo>
                <a:lnTo>
                  <a:pt x="37805" y="1487007"/>
                </a:lnTo>
                <a:lnTo>
                  <a:pt x="29064" y="1532667"/>
                </a:lnTo>
                <a:lnTo>
                  <a:pt x="21440" y="1578716"/>
                </a:lnTo>
                <a:lnTo>
                  <a:pt x="14950" y="1625137"/>
                </a:lnTo>
                <a:lnTo>
                  <a:pt x="9607" y="1671917"/>
                </a:lnTo>
                <a:lnTo>
                  <a:pt x="5425" y="1719040"/>
                </a:lnTo>
                <a:lnTo>
                  <a:pt x="2421" y="1766493"/>
                </a:lnTo>
                <a:lnTo>
                  <a:pt x="607" y="1814260"/>
                </a:lnTo>
                <a:lnTo>
                  <a:pt x="0" y="1862327"/>
                </a:lnTo>
                <a:lnTo>
                  <a:pt x="1860803" y="1862327"/>
                </a:lnTo>
                <a:lnTo>
                  <a:pt x="1860803" y="0"/>
                </a:lnTo>
                <a:close/>
              </a:path>
            </a:pathLst>
          </a:custGeom>
          <a:solidFill>
            <a:srgbClr val="69B4F6"/>
          </a:solidFill>
        </p:spPr>
        <p:txBody>
          <a:bodyPr wrap="square" lIns="0" tIns="0" rIns="0" bIns="0" rtlCol="0"/>
          <a:lstStyle/>
          <a:p>
            <a:endParaRPr/>
          </a:p>
        </p:txBody>
      </p:sp>
      <p:sp>
        <p:nvSpPr>
          <p:cNvPr id="6" name="object 6"/>
          <p:cNvSpPr/>
          <p:nvPr/>
        </p:nvSpPr>
        <p:spPr>
          <a:xfrm>
            <a:off x="0" y="0"/>
            <a:ext cx="1039494" cy="6858000"/>
          </a:xfrm>
          <a:custGeom>
            <a:avLst/>
            <a:gdLst/>
            <a:ahLst/>
            <a:cxnLst/>
            <a:rect l="l" t="t" r="r" b="b"/>
            <a:pathLst>
              <a:path w="1039494" h="6858000">
                <a:moveTo>
                  <a:pt x="0" y="6858000"/>
                </a:moveTo>
                <a:lnTo>
                  <a:pt x="1039368" y="6858000"/>
                </a:lnTo>
                <a:lnTo>
                  <a:pt x="1039368" y="0"/>
                </a:lnTo>
                <a:lnTo>
                  <a:pt x="0" y="0"/>
                </a:lnTo>
                <a:lnTo>
                  <a:pt x="0" y="6858000"/>
                </a:lnTo>
                <a:close/>
              </a:path>
            </a:pathLst>
          </a:custGeom>
          <a:solidFill>
            <a:srgbClr val="418FEB"/>
          </a:solidFill>
        </p:spPr>
        <p:txBody>
          <a:bodyPr wrap="square" lIns="0" tIns="0" rIns="0" bIns="0" rtlCol="0"/>
          <a:lstStyle/>
          <a:p>
            <a:endParaRPr/>
          </a:p>
        </p:txBody>
      </p:sp>
      <p:sp>
        <p:nvSpPr>
          <p:cNvPr id="7" name="object 7"/>
          <p:cNvSpPr/>
          <p:nvPr/>
        </p:nvSpPr>
        <p:spPr>
          <a:xfrm>
            <a:off x="327659" y="376427"/>
            <a:ext cx="356870" cy="356870"/>
          </a:xfrm>
          <a:custGeom>
            <a:avLst/>
            <a:gdLst/>
            <a:ahLst/>
            <a:cxnLst/>
            <a:rect l="l" t="t" r="r" b="b"/>
            <a:pathLst>
              <a:path w="356870" h="356870">
                <a:moveTo>
                  <a:pt x="178308" y="0"/>
                </a:moveTo>
                <a:lnTo>
                  <a:pt x="130876" y="6364"/>
                </a:lnTo>
                <a:lnTo>
                  <a:pt x="88273" y="24327"/>
                </a:lnTo>
                <a:lnTo>
                  <a:pt x="52192" y="52197"/>
                </a:lnTo>
                <a:lnTo>
                  <a:pt x="24324" y="88279"/>
                </a:lnTo>
                <a:lnTo>
                  <a:pt x="6363" y="130880"/>
                </a:lnTo>
                <a:lnTo>
                  <a:pt x="0" y="178308"/>
                </a:lnTo>
                <a:lnTo>
                  <a:pt x="6363" y="225735"/>
                </a:lnTo>
                <a:lnTo>
                  <a:pt x="24324" y="268336"/>
                </a:lnTo>
                <a:lnTo>
                  <a:pt x="52192" y="304419"/>
                </a:lnTo>
                <a:lnTo>
                  <a:pt x="88273" y="332288"/>
                </a:lnTo>
                <a:lnTo>
                  <a:pt x="130876" y="350251"/>
                </a:lnTo>
                <a:lnTo>
                  <a:pt x="178308" y="356616"/>
                </a:lnTo>
                <a:lnTo>
                  <a:pt x="225739" y="350251"/>
                </a:lnTo>
                <a:lnTo>
                  <a:pt x="268342" y="332288"/>
                </a:lnTo>
                <a:lnTo>
                  <a:pt x="304423" y="304419"/>
                </a:lnTo>
                <a:lnTo>
                  <a:pt x="309622" y="297688"/>
                </a:lnTo>
                <a:lnTo>
                  <a:pt x="103517" y="297688"/>
                </a:lnTo>
                <a:lnTo>
                  <a:pt x="103517" y="254126"/>
                </a:lnTo>
                <a:lnTo>
                  <a:pt x="137693" y="254126"/>
                </a:lnTo>
                <a:lnTo>
                  <a:pt x="137693" y="179324"/>
                </a:lnTo>
                <a:lnTo>
                  <a:pt x="177397" y="179324"/>
                </a:lnTo>
                <a:lnTo>
                  <a:pt x="166091" y="165481"/>
                </a:lnTo>
                <a:lnTo>
                  <a:pt x="60921" y="165481"/>
                </a:lnTo>
                <a:lnTo>
                  <a:pt x="60921" y="83185"/>
                </a:lnTo>
                <a:lnTo>
                  <a:pt x="328356" y="83185"/>
                </a:lnTo>
                <a:lnTo>
                  <a:pt x="304423" y="52197"/>
                </a:lnTo>
                <a:lnTo>
                  <a:pt x="268342" y="24327"/>
                </a:lnTo>
                <a:lnTo>
                  <a:pt x="225739" y="6364"/>
                </a:lnTo>
                <a:lnTo>
                  <a:pt x="178308" y="0"/>
                </a:lnTo>
                <a:close/>
              </a:path>
              <a:path w="356870" h="356870">
                <a:moveTo>
                  <a:pt x="356479" y="179324"/>
                </a:moveTo>
                <a:lnTo>
                  <a:pt x="219417" y="179324"/>
                </a:lnTo>
                <a:lnTo>
                  <a:pt x="219417" y="254126"/>
                </a:lnTo>
                <a:lnTo>
                  <a:pt x="253098" y="254126"/>
                </a:lnTo>
                <a:lnTo>
                  <a:pt x="253098" y="297688"/>
                </a:lnTo>
                <a:lnTo>
                  <a:pt x="309622" y="297688"/>
                </a:lnTo>
                <a:lnTo>
                  <a:pt x="332291" y="268336"/>
                </a:lnTo>
                <a:lnTo>
                  <a:pt x="350252" y="225735"/>
                </a:lnTo>
                <a:lnTo>
                  <a:pt x="356479" y="179324"/>
                </a:lnTo>
                <a:close/>
              </a:path>
              <a:path w="356870" h="356870">
                <a:moveTo>
                  <a:pt x="177397" y="179324"/>
                </a:moveTo>
                <a:lnTo>
                  <a:pt x="137693" y="179324"/>
                </a:lnTo>
                <a:lnTo>
                  <a:pt x="170383" y="218948"/>
                </a:lnTo>
                <a:lnTo>
                  <a:pt x="185242" y="218948"/>
                </a:lnTo>
                <a:lnTo>
                  <a:pt x="218979" y="179832"/>
                </a:lnTo>
                <a:lnTo>
                  <a:pt x="177812" y="179832"/>
                </a:lnTo>
                <a:lnTo>
                  <a:pt x="177397" y="179324"/>
                </a:lnTo>
                <a:close/>
              </a:path>
              <a:path w="356870" h="356870">
                <a:moveTo>
                  <a:pt x="253098" y="131318"/>
                </a:moveTo>
                <a:lnTo>
                  <a:pt x="219417" y="131318"/>
                </a:lnTo>
                <a:lnTo>
                  <a:pt x="177812" y="179832"/>
                </a:lnTo>
                <a:lnTo>
                  <a:pt x="218979" y="179832"/>
                </a:lnTo>
                <a:lnTo>
                  <a:pt x="219417" y="179324"/>
                </a:lnTo>
                <a:lnTo>
                  <a:pt x="356479" y="179324"/>
                </a:lnTo>
                <a:lnTo>
                  <a:pt x="356616" y="178308"/>
                </a:lnTo>
                <a:lnTo>
                  <a:pt x="354895" y="165481"/>
                </a:lnTo>
                <a:lnTo>
                  <a:pt x="253098" y="165481"/>
                </a:lnTo>
                <a:lnTo>
                  <a:pt x="253098" y="131318"/>
                </a:lnTo>
                <a:close/>
              </a:path>
              <a:path w="356870" h="356870">
                <a:moveTo>
                  <a:pt x="138188" y="131318"/>
                </a:moveTo>
                <a:lnTo>
                  <a:pt x="103517" y="131318"/>
                </a:lnTo>
                <a:lnTo>
                  <a:pt x="103517" y="165481"/>
                </a:lnTo>
                <a:lnTo>
                  <a:pt x="166091" y="165481"/>
                </a:lnTo>
                <a:lnTo>
                  <a:pt x="138188" y="131318"/>
                </a:lnTo>
                <a:close/>
              </a:path>
              <a:path w="356870" h="356870">
                <a:moveTo>
                  <a:pt x="328356" y="83185"/>
                </a:moveTo>
                <a:lnTo>
                  <a:pt x="296189" y="83185"/>
                </a:lnTo>
                <a:lnTo>
                  <a:pt x="296189" y="165481"/>
                </a:lnTo>
                <a:lnTo>
                  <a:pt x="354895" y="165481"/>
                </a:lnTo>
                <a:lnTo>
                  <a:pt x="350252" y="130880"/>
                </a:lnTo>
                <a:lnTo>
                  <a:pt x="332291" y="88279"/>
                </a:lnTo>
                <a:lnTo>
                  <a:pt x="328356" y="83185"/>
                </a:lnTo>
                <a:close/>
              </a:path>
            </a:pathLst>
          </a:custGeom>
          <a:solidFill>
            <a:srgbClr val="FFFFFF"/>
          </a:solidFill>
        </p:spPr>
        <p:txBody>
          <a:bodyPr wrap="square" lIns="0" tIns="0" rIns="0" bIns="0" rtlCol="0"/>
          <a:lstStyle/>
          <a:p>
            <a:endParaRPr/>
          </a:p>
        </p:txBody>
      </p:sp>
      <p:sp>
        <p:nvSpPr>
          <p:cNvPr id="8" name="object 8"/>
          <p:cNvSpPr txBox="1">
            <a:spLocks noGrp="1"/>
          </p:cNvSpPr>
          <p:nvPr>
            <p:ph type="title"/>
          </p:nvPr>
        </p:nvSpPr>
        <p:spPr>
          <a:xfrm>
            <a:off x="1353058" y="719073"/>
            <a:ext cx="4648835" cy="482600"/>
          </a:xfrm>
          <a:prstGeom prst="rect">
            <a:avLst/>
          </a:prstGeom>
        </p:spPr>
        <p:txBody>
          <a:bodyPr vert="horz" wrap="square" lIns="0" tIns="12700" rIns="0" bIns="0" rtlCol="0">
            <a:spAutoFit/>
          </a:bodyPr>
          <a:lstStyle/>
          <a:p>
            <a:pPr marL="12700">
              <a:lnSpc>
                <a:spcPct val="100000"/>
              </a:lnSpc>
              <a:spcBef>
                <a:spcPts val="100"/>
              </a:spcBef>
            </a:pPr>
            <a:r>
              <a:rPr spc="-15" dirty="0">
                <a:solidFill>
                  <a:srgbClr val="FFFFFF"/>
                </a:solidFill>
              </a:rPr>
              <a:t>PROGRAM</a:t>
            </a:r>
            <a:r>
              <a:rPr spc="-40" dirty="0">
                <a:solidFill>
                  <a:srgbClr val="FFFFFF"/>
                </a:solidFill>
              </a:rPr>
              <a:t> </a:t>
            </a:r>
            <a:r>
              <a:rPr spc="-10" dirty="0">
                <a:solidFill>
                  <a:srgbClr val="FFFFFF"/>
                </a:solidFill>
              </a:rPr>
              <a:t>INFORMATION</a:t>
            </a:r>
          </a:p>
        </p:txBody>
      </p:sp>
      <p:sp>
        <p:nvSpPr>
          <p:cNvPr id="9" name="object 9"/>
          <p:cNvSpPr txBox="1"/>
          <p:nvPr/>
        </p:nvSpPr>
        <p:spPr>
          <a:xfrm>
            <a:off x="7247255" y="1654302"/>
            <a:ext cx="3723004" cy="3188335"/>
          </a:xfrm>
          <a:prstGeom prst="rect">
            <a:avLst/>
          </a:prstGeom>
        </p:spPr>
        <p:txBody>
          <a:bodyPr vert="horz" wrap="square" lIns="0" tIns="12700" rIns="0" bIns="0" rtlCol="0">
            <a:spAutoFit/>
          </a:bodyPr>
          <a:lstStyle/>
          <a:p>
            <a:pPr marL="324485" marR="30480" indent="-287020">
              <a:lnSpc>
                <a:spcPct val="100000"/>
              </a:lnSpc>
              <a:spcBef>
                <a:spcPts val="100"/>
              </a:spcBef>
              <a:buFont typeface="Wingdings"/>
              <a:buChar char=""/>
              <a:tabLst>
                <a:tab pos="325120" algn="l"/>
              </a:tabLst>
            </a:pPr>
            <a:r>
              <a:rPr sz="1800" spc="-5" dirty="0">
                <a:solidFill>
                  <a:srgbClr val="173968"/>
                </a:solidFill>
                <a:latin typeface="Cambria"/>
                <a:cs typeface="Cambria"/>
              </a:rPr>
              <a:t>Internship begins </a:t>
            </a:r>
            <a:r>
              <a:rPr sz="1800" spc="-10" dirty="0">
                <a:solidFill>
                  <a:srgbClr val="173968"/>
                </a:solidFill>
                <a:latin typeface="Cambria"/>
                <a:cs typeface="Cambria"/>
              </a:rPr>
              <a:t>July </a:t>
            </a:r>
            <a:r>
              <a:rPr sz="1800" dirty="0">
                <a:solidFill>
                  <a:srgbClr val="173968"/>
                </a:solidFill>
                <a:latin typeface="Cambria"/>
                <a:cs typeface="Cambria"/>
              </a:rPr>
              <a:t>1</a:t>
            </a:r>
            <a:r>
              <a:rPr sz="1800" baseline="25462" dirty="0">
                <a:solidFill>
                  <a:srgbClr val="173968"/>
                </a:solidFill>
                <a:latin typeface="Cambria"/>
                <a:cs typeface="Cambria"/>
              </a:rPr>
              <a:t>st </a:t>
            </a:r>
            <a:r>
              <a:rPr sz="1800" spc="-5" dirty="0">
                <a:solidFill>
                  <a:srgbClr val="173968"/>
                </a:solidFill>
                <a:latin typeface="Cambria"/>
                <a:cs typeface="Cambria"/>
              </a:rPr>
              <a:t>and </a:t>
            </a:r>
            <a:r>
              <a:rPr sz="1800" dirty="0">
                <a:solidFill>
                  <a:srgbClr val="173968"/>
                </a:solidFill>
                <a:latin typeface="Cambria"/>
                <a:cs typeface="Cambria"/>
              </a:rPr>
              <a:t>ends  </a:t>
            </a:r>
            <a:r>
              <a:rPr sz="1800" spc="-10" dirty="0">
                <a:solidFill>
                  <a:srgbClr val="173968"/>
                </a:solidFill>
                <a:latin typeface="Cambria"/>
                <a:cs typeface="Cambria"/>
              </a:rPr>
              <a:t>August</a:t>
            </a:r>
            <a:r>
              <a:rPr sz="1800" spc="15" dirty="0">
                <a:solidFill>
                  <a:srgbClr val="173968"/>
                </a:solidFill>
                <a:latin typeface="Cambria"/>
                <a:cs typeface="Cambria"/>
              </a:rPr>
              <a:t> </a:t>
            </a:r>
            <a:r>
              <a:rPr sz="1800" spc="-5" dirty="0">
                <a:solidFill>
                  <a:srgbClr val="173968"/>
                </a:solidFill>
                <a:latin typeface="Cambria"/>
                <a:cs typeface="Cambria"/>
              </a:rPr>
              <a:t>16</a:t>
            </a:r>
            <a:r>
              <a:rPr sz="1800" spc="-7" baseline="25462" dirty="0">
                <a:solidFill>
                  <a:srgbClr val="173968"/>
                </a:solidFill>
                <a:latin typeface="Cambria"/>
                <a:cs typeface="Cambria"/>
              </a:rPr>
              <a:t>th</a:t>
            </a:r>
            <a:endParaRPr sz="1800" baseline="25462">
              <a:latin typeface="Cambria"/>
              <a:cs typeface="Cambria"/>
            </a:endParaRPr>
          </a:p>
          <a:p>
            <a:pPr marL="324485" indent="-287020">
              <a:lnSpc>
                <a:spcPct val="100000"/>
              </a:lnSpc>
              <a:spcBef>
                <a:spcPts val="600"/>
              </a:spcBef>
              <a:buFont typeface="Wingdings"/>
              <a:buChar char=""/>
              <a:tabLst>
                <a:tab pos="325120" algn="l"/>
              </a:tabLst>
            </a:pPr>
            <a:r>
              <a:rPr sz="1800" spc="-5" dirty="0">
                <a:solidFill>
                  <a:srgbClr val="173968"/>
                </a:solidFill>
                <a:latin typeface="Cambria"/>
                <a:cs typeface="Cambria"/>
              </a:rPr>
              <a:t>Interviews begin April</a:t>
            </a:r>
            <a:r>
              <a:rPr sz="1800" dirty="0">
                <a:solidFill>
                  <a:srgbClr val="173968"/>
                </a:solidFill>
                <a:latin typeface="Cambria"/>
                <a:cs typeface="Cambria"/>
              </a:rPr>
              <a:t> 15</a:t>
            </a:r>
            <a:r>
              <a:rPr sz="1800" baseline="25462" dirty="0">
                <a:solidFill>
                  <a:srgbClr val="173968"/>
                </a:solidFill>
                <a:latin typeface="Cambria"/>
                <a:cs typeface="Cambria"/>
              </a:rPr>
              <a:t>th</a:t>
            </a:r>
            <a:endParaRPr sz="1800" baseline="25462">
              <a:latin typeface="Cambria"/>
              <a:cs typeface="Cambria"/>
            </a:endParaRPr>
          </a:p>
          <a:p>
            <a:pPr marL="324485" marR="640080" indent="-287020">
              <a:lnSpc>
                <a:spcPct val="100000"/>
              </a:lnSpc>
              <a:spcBef>
                <a:spcPts val="600"/>
              </a:spcBef>
              <a:buFont typeface="Wingdings"/>
              <a:buChar char=""/>
              <a:tabLst>
                <a:tab pos="325120" algn="l"/>
              </a:tabLst>
            </a:pPr>
            <a:r>
              <a:rPr sz="1800" spc="-10" dirty="0">
                <a:solidFill>
                  <a:srgbClr val="173968"/>
                </a:solidFill>
                <a:latin typeface="Cambria"/>
                <a:cs typeface="Cambria"/>
              </a:rPr>
              <a:t>Monday-Friday </a:t>
            </a:r>
            <a:r>
              <a:rPr sz="1800" spc="-5" dirty="0">
                <a:solidFill>
                  <a:srgbClr val="173968"/>
                </a:solidFill>
                <a:latin typeface="Cambria"/>
                <a:cs typeface="Cambria"/>
              </a:rPr>
              <a:t>schedule,</a:t>
            </a:r>
            <a:r>
              <a:rPr sz="1800" spc="-60" dirty="0">
                <a:solidFill>
                  <a:srgbClr val="173968"/>
                </a:solidFill>
                <a:latin typeface="Cambria"/>
                <a:cs typeface="Cambria"/>
              </a:rPr>
              <a:t> </a:t>
            </a:r>
            <a:r>
              <a:rPr sz="1800" dirty="0">
                <a:solidFill>
                  <a:srgbClr val="173968"/>
                </a:solidFill>
                <a:latin typeface="Cambria"/>
                <a:cs typeface="Cambria"/>
              </a:rPr>
              <a:t>24  </a:t>
            </a:r>
            <a:r>
              <a:rPr sz="1800" spc="-5" dirty="0">
                <a:solidFill>
                  <a:srgbClr val="173968"/>
                </a:solidFill>
                <a:latin typeface="Cambria"/>
                <a:cs typeface="Cambria"/>
              </a:rPr>
              <a:t>hours/week</a:t>
            </a:r>
            <a:endParaRPr sz="1800">
              <a:latin typeface="Cambria"/>
              <a:cs typeface="Cambria"/>
            </a:endParaRPr>
          </a:p>
          <a:p>
            <a:pPr marL="324485" marR="48895" indent="-287020">
              <a:lnSpc>
                <a:spcPct val="100000"/>
              </a:lnSpc>
              <a:spcBef>
                <a:spcPts val="600"/>
              </a:spcBef>
              <a:buFont typeface="Wingdings"/>
              <a:buChar char=""/>
              <a:tabLst>
                <a:tab pos="325120" algn="l"/>
              </a:tabLst>
            </a:pPr>
            <a:r>
              <a:rPr sz="1800" spc="-25" dirty="0">
                <a:solidFill>
                  <a:srgbClr val="173968"/>
                </a:solidFill>
                <a:latin typeface="Cambria"/>
                <a:cs typeface="Cambria"/>
              </a:rPr>
              <a:t>Weekly </a:t>
            </a:r>
            <a:r>
              <a:rPr sz="1800" spc="-10" dirty="0">
                <a:solidFill>
                  <a:srgbClr val="173968"/>
                </a:solidFill>
                <a:latin typeface="Cambria"/>
                <a:cs typeface="Cambria"/>
              </a:rPr>
              <a:t>Thursday </a:t>
            </a:r>
            <a:r>
              <a:rPr sz="1800" dirty="0">
                <a:solidFill>
                  <a:srgbClr val="173968"/>
                </a:solidFill>
                <a:latin typeface="Cambria"/>
                <a:cs typeface="Cambria"/>
              </a:rPr>
              <a:t>1-hour </a:t>
            </a:r>
            <a:r>
              <a:rPr sz="1800" spc="-5" dirty="0">
                <a:solidFill>
                  <a:srgbClr val="173968"/>
                </a:solidFill>
                <a:latin typeface="Cambria"/>
                <a:cs typeface="Cambria"/>
              </a:rPr>
              <a:t>Learning  </a:t>
            </a:r>
            <a:r>
              <a:rPr sz="1800" spc="-20" dirty="0">
                <a:solidFill>
                  <a:srgbClr val="173968"/>
                </a:solidFill>
                <a:latin typeface="Cambria"/>
                <a:cs typeface="Cambria"/>
              </a:rPr>
              <a:t>Workshops</a:t>
            </a:r>
            <a:endParaRPr sz="1800">
              <a:latin typeface="Cambria"/>
              <a:cs typeface="Cambria"/>
            </a:endParaRPr>
          </a:p>
          <a:p>
            <a:pPr marL="324485" indent="-287020">
              <a:lnSpc>
                <a:spcPct val="100000"/>
              </a:lnSpc>
              <a:spcBef>
                <a:spcPts val="600"/>
              </a:spcBef>
              <a:buFont typeface="Wingdings"/>
              <a:buChar char=""/>
              <a:tabLst>
                <a:tab pos="325120" algn="l"/>
              </a:tabLst>
            </a:pPr>
            <a:r>
              <a:rPr sz="1800" spc="-5" dirty="0">
                <a:solidFill>
                  <a:srgbClr val="173968"/>
                </a:solidFill>
                <a:latin typeface="Cambria"/>
                <a:cs typeface="Cambria"/>
              </a:rPr>
              <a:t>Eligibility:</a:t>
            </a:r>
            <a:endParaRPr sz="1800">
              <a:latin typeface="Cambria"/>
              <a:cs typeface="Cambria"/>
            </a:endParaRPr>
          </a:p>
          <a:p>
            <a:pPr marL="781685" lvl="1" indent="-287020">
              <a:lnSpc>
                <a:spcPct val="100000"/>
              </a:lnSpc>
              <a:spcBef>
                <a:spcPts val="600"/>
              </a:spcBef>
              <a:buClr>
                <a:srgbClr val="418FEB"/>
              </a:buClr>
              <a:buFont typeface="Wingdings"/>
              <a:buChar char=""/>
              <a:tabLst>
                <a:tab pos="782320" algn="l"/>
              </a:tabLst>
            </a:pPr>
            <a:r>
              <a:rPr sz="1800" b="1" spc="-5" dirty="0">
                <a:solidFill>
                  <a:srgbClr val="173968"/>
                </a:solidFill>
                <a:latin typeface="Cambria"/>
                <a:cs typeface="Cambria"/>
              </a:rPr>
              <a:t>Minimum 16 </a:t>
            </a:r>
            <a:r>
              <a:rPr sz="1800" b="1" spc="-10" dirty="0">
                <a:solidFill>
                  <a:srgbClr val="173968"/>
                </a:solidFill>
                <a:latin typeface="Cambria"/>
                <a:cs typeface="Cambria"/>
              </a:rPr>
              <a:t>years</a:t>
            </a:r>
            <a:r>
              <a:rPr sz="1800" b="1" spc="-55" dirty="0">
                <a:solidFill>
                  <a:srgbClr val="173968"/>
                </a:solidFill>
                <a:latin typeface="Cambria"/>
                <a:cs typeface="Cambria"/>
              </a:rPr>
              <a:t> </a:t>
            </a:r>
            <a:r>
              <a:rPr sz="1800" b="1" spc="-5" dirty="0">
                <a:solidFill>
                  <a:srgbClr val="173968"/>
                </a:solidFill>
                <a:latin typeface="Cambria"/>
                <a:cs typeface="Cambria"/>
              </a:rPr>
              <a:t>old</a:t>
            </a:r>
            <a:endParaRPr sz="1800">
              <a:latin typeface="Cambria"/>
              <a:cs typeface="Cambria"/>
            </a:endParaRPr>
          </a:p>
          <a:p>
            <a:pPr marL="781685" lvl="1" indent="-287020">
              <a:lnSpc>
                <a:spcPct val="100000"/>
              </a:lnSpc>
              <a:spcBef>
                <a:spcPts val="300"/>
              </a:spcBef>
              <a:buClr>
                <a:srgbClr val="418FEB"/>
              </a:buClr>
              <a:buFont typeface="Wingdings"/>
              <a:buChar char=""/>
              <a:tabLst>
                <a:tab pos="782320" algn="l"/>
              </a:tabLst>
            </a:pPr>
            <a:r>
              <a:rPr sz="1800" b="1" dirty="0">
                <a:solidFill>
                  <a:srgbClr val="173968"/>
                </a:solidFill>
                <a:latin typeface="Cambria"/>
                <a:cs typeface="Cambria"/>
              </a:rPr>
              <a:t>Must be</a:t>
            </a:r>
            <a:r>
              <a:rPr sz="1800" b="1" spc="-25" dirty="0">
                <a:solidFill>
                  <a:srgbClr val="173968"/>
                </a:solidFill>
                <a:latin typeface="Cambria"/>
                <a:cs typeface="Cambria"/>
              </a:rPr>
              <a:t> </a:t>
            </a:r>
            <a:r>
              <a:rPr sz="1800" b="1" spc="-10" dirty="0">
                <a:solidFill>
                  <a:srgbClr val="173968"/>
                </a:solidFill>
                <a:latin typeface="Cambria"/>
                <a:cs typeface="Cambria"/>
              </a:rPr>
              <a:t>vaccinated</a:t>
            </a:r>
            <a:endParaRPr sz="1800">
              <a:latin typeface="Cambria"/>
              <a:cs typeface="Cambria"/>
            </a:endParaRPr>
          </a:p>
        </p:txBody>
      </p:sp>
      <p:sp>
        <p:nvSpPr>
          <p:cNvPr id="10" name="object 10"/>
          <p:cNvSpPr/>
          <p:nvPr/>
        </p:nvSpPr>
        <p:spPr>
          <a:xfrm>
            <a:off x="2683764" y="1354836"/>
            <a:ext cx="3872484" cy="2903220"/>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283463" y="2778251"/>
            <a:ext cx="2220467" cy="2961132"/>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3012948" y="4393691"/>
            <a:ext cx="3083052" cy="2311908"/>
          </a:xfrm>
          <a:prstGeom prst="rect">
            <a:avLst/>
          </a:prstGeom>
          <a:blipFill>
            <a:blip r:embed="rId4" cstate="print"/>
            <a:stretch>
              <a:fillRect/>
            </a:stretch>
          </a:blipFill>
        </p:spPr>
        <p:txBody>
          <a:bodyPr wrap="square" lIns="0" tIns="0" rIns="0" bIns="0" rtlCol="0"/>
          <a:lstStyle/>
          <a:p>
            <a:endParaRPr/>
          </a:p>
        </p:txBody>
      </p:sp>
      <p:sp>
        <p:nvSpPr>
          <p:cNvPr id="13" name="object 13"/>
          <p:cNvSpPr txBox="1"/>
          <p:nvPr/>
        </p:nvSpPr>
        <p:spPr>
          <a:xfrm>
            <a:off x="7273290" y="6456903"/>
            <a:ext cx="4172585" cy="261620"/>
          </a:xfrm>
          <a:prstGeom prst="rect">
            <a:avLst/>
          </a:prstGeom>
        </p:spPr>
        <p:txBody>
          <a:bodyPr vert="horz" wrap="square" lIns="0" tIns="3175" rIns="0" bIns="0" rtlCol="0">
            <a:spAutoFit/>
          </a:bodyPr>
          <a:lstStyle/>
          <a:p>
            <a:pPr marL="12700" marR="5080" indent="8890">
              <a:lnSpc>
                <a:spcPct val="100000"/>
              </a:lnSpc>
              <a:spcBef>
                <a:spcPts val="25"/>
              </a:spcBef>
            </a:pPr>
            <a:r>
              <a:rPr sz="800" spc="-5" dirty="0">
                <a:latin typeface="Arial"/>
                <a:cs typeface="Arial"/>
              </a:rPr>
              <a:t>Presentation </a:t>
            </a:r>
            <a:r>
              <a:rPr sz="800" dirty="0">
                <a:latin typeface="Arial"/>
                <a:cs typeface="Arial"/>
              </a:rPr>
              <a:t>title </a:t>
            </a:r>
            <a:r>
              <a:rPr sz="800" spc="-5" dirty="0">
                <a:latin typeface="Arial"/>
                <a:cs typeface="Arial"/>
              </a:rPr>
              <a:t>lorem </a:t>
            </a:r>
            <a:r>
              <a:rPr sz="800" dirty="0">
                <a:latin typeface="Arial"/>
                <a:cs typeface="Arial"/>
              </a:rPr>
              <a:t>ipsum </a:t>
            </a:r>
            <a:r>
              <a:rPr sz="800" spc="-5" dirty="0">
                <a:latin typeface="Arial"/>
                <a:cs typeface="Arial"/>
              </a:rPr>
              <a:t>dolor </a:t>
            </a:r>
            <a:r>
              <a:rPr sz="800" dirty="0">
                <a:latin typeface="Arial"/>
                <a:cs typeface="Arial"/>
              </a:rPr>
              <a:t>sit amet miralet | © Tufts Medicine </a:t>
            </a:r>
            <a:r>
              <a:rPr sz="800" spc="-5" dirty="0">
                <a:latin typeface="Arial"/>
                <a:cs typeface="Arial"/>
              </a:rPr>
              <a:t>2022 </a:t>
            </a:r>
            <a:r>
              <a:rPr sz="800" dirty="0">
                <a:latin typeface="Arial"/>
                <a:cs typeface="Arial"/>
              </a:rPr>
              <a:t>| </a:t>
            </a:r>
            <a:r>
              <a:rPr sz="800" spc="-5" dirty="0">
                <a:latin typeface="Arial"/>
                <a:cs typeface="Arial"/>
              </a:rPr>
              <a:t>Private and  </a:t>
            </a:r>
            <a:r>
              <a:rPr sz="800" dirty="0">
                <a:latin typeface="Arial"/>
                <a:cs typeface="Arial"/>
              </a:rPr>
              <a:t>confidential. </a:t>
            </a:r>
            <a:r>
              <a:rPr sz="800" spc="-5" dirty="0">
                <a:latin typeface="Arial"/>
                <a:cs typeface="Arial"/>
              </a:rPr>
              <a:t>Not for</a:t>
            </a:r>
            <a:r>
              <a:rPr sz="800" spc="15" dirty="0">
                <a:latin typeface="Arial"/>
                <a:cs typeface="Arial"/>
              </a:rPr>
              <a:t> </a:t>
            </a:r>
            <a:r>
              <a:rPr sz="800" spc="-5" dirty="0">
                <a:latin typeface="Arial"/>
                <a:cs typeface="Arial"/>
              </a:rPr>
              <a:t>redistribution.</a:t>
            </a:r>
            <a:endParaRPr sz="800">
              <a:latin typeface="Arial"/>
              <a:cs typeface="Arial"/>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ct val="100000"/>
              </a:lnSpc>
            </a:pPr>
            <a:fld id="{81D60167-4931-47E6-BA6A-407CBD079E47}" type="slidenum">
              <a:rPr spc="-5" dirty="0"/>
              <a:t>12</a:t>
            </a:fld>
            <a:endParaRPr spc="-5" dirty="0"/>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31747" y="0"/>
            <a:ext cx="5581015" cy="6858000"/>
          </a:xfrm>
          <a:custGeom>
            <a:avLst/>
            <a:gdLst/>
            <a:ahLst/>
            <a:cxnLst/>
            <a:rect l="l" t="t" r="r" b="b"/>
            <a:pathLst>
              <a:path w="5581015" h="6858000">
                <a:moveTo>
                  <a:pt x="0" y="6858000"/>
                </a:moveTo>
                <a:lnTo>
                  <a:pt x="5580887" y="6858000"/>
                </a:lnTo>
                <a:lnTo>
                  <a:pt x="5580887" y="0"/>
                </a:lnTo>
                <a:lnTo>
                  <a:pt x="0" y="0"/>
                </a:lnTo>
                <a:lnTo>
                  <a:pt x="0" y="6858000"/>
                </a:lnTo>
                <a:close/>
              </a:path>
            </a:pathLst>
          </a:custGeom>
          <a:solidFill>
            <a:srgbClr val="CFE2F9"/>
          </a:solidFill>
        </p:spPr>
        <p:txBody>
          <a:bodyPr wrap="square" lIns="0" tIns="0" rIns="0" bIns="0" rtlCol="0"/>
          <a:lstStyle/>
          <a:p>
            <a:endParaRPr/>
          </a:p>
        </p:txBody>
      </p:sp>
      <p:sp>
        <p:nvSpPr>
          <p:cNvPr id="3" name="object 3"/>
          <p:cNvSpPr/>
          <p:nvPr/>
        </p:nvSpPr>
        <p:spPr>
          <a:xfrm>
            <a:off x="1028700" y="1272539"/>
            <a:ext cx="5584190" cy="5585460"/>
          </a:xfrm>
          <a:custGeom>
            <a:avLst/>
            <a:gdLst/>
            <a:ahLst/>
            <a:cxnLst/>
            <a:rect l="l" t="t" r="r" b="b"/>
            <a:pathLst>
              <a:path w="5584190" h="5585459">
                <a:moveTo>
                  <a:pt x="5583935" y="0"/>
                </a:moveTo>
                <a:lnTo>
                  <a:pt x="5535545" y="205"/>
                </a:lnTo>
                <a:lnTo>
                  <a:pt x="5439059" y="1843"/>
                </a:lnTo>
                <a:lnTo>
                  <a:pt x="5342976" y="5106"/>
                </a:lnTo>
                <a:lnTo>
                  <a:pt x="5247311" y="9981"/>
                </a:lnTo>
                <a:lnTo>
                  <a:pt x="5152076" y="16456"/>
                </a:lnTo>
                <a:lnTo>
                  <a:pt x="5057284" y="24516"/>
                </a:lnTo>
                <a:lnTo>
                  <a:pt x="4962950" y="34148"/>
                </a:lnTo>
                <a:lnTo>
                  <a:pt x="4869085" y="45340"/>
                </a:lnTo>
                <a:lnTo>
                  <a:pt x="4775704" y="58078"/>
                </a:lnTo>
                <a:lnTo>
                  <a:pt x="4682819" y="72348"/>
                </a:lnTo>
                <a:lnTo>
                  <a:pt x="4590443" y="88139"/>
                </a:lnTo>
                <a:lnTo>
                  <a:pt x="4498590" y="105436"/>
                </a:lnTo>
                <a:lnTo>
                  <a:pt x="4407273" y="124226"/>
                </a:lnTo>
                <a:lnTo>
                  <a:pt x="4316506" y="144496"/>
                </a:lnTo>
                <a:lnTo>
                  <a:pt x="4226300" y="166233"/>
                </a:lnTo>
                <a:lnTo>
                  <a:pt x="4136671" y="189424"/>
                </a:lnTo>
                <a:lnTo>
                  <a:pt x="4047629" y="214056"/>
                </a:lnTo>
                <a:lnTo>
                  <a:pt x="3959190" y="240114"/>
                </a:lnTo>
                <a:lnTo>
                  <a:pt x="3871366" y="267587"/>
                </a:lnTo>
                <a:lnTo>
                  <a:pt x="3784171" y="296460"/>
                </a:lnTo>
                <a:lnTo>
                  <a:pt x="3697617" y="326722"/>
                </a:lnTo>
                <a:lnTo>
                  <a:pt x="3611717" y="358357"/>
                </a:lnTo>
                <a:lnTo>
                  <a:pt x="3526486" y="391354"/>
                </a:lnTo>
                <a:lnTo>
                  <a:pt x="3441936" y="425699"/>
                </a:lnTo>
                <a:lnTo>
                  <a:pt x="3358080" y="461379"/>
                </a:lnTo>
                <a:lnTo>
                  <a:pt x="3274932" y="498381"/>
                </a:lnTo>
                <a:lnTo>
                  <a:pt x="3192504" y="536691"/>
                </a:lnTo>
                <a:lnTo>
                  <a:pt x="3151565" y="556332"/>
                </a:lnTo>
                <a:lnTo>
                  <a:pt x="3110811" y="576296"/>
                </a:lnTo>
                <a:lnTo>
                  <a:pt x="3070243" y="596580"/>
                </a:lnTo>
                <a:lnTo>
                  <a:pt x="3029864" y="617183"/>
                </a:lnTo>
                <a:lnTo>
                  <a:pt x="2989675" y="638103"/>
                </a:lnTo>
                <a:lnTo>
                  <a:pt x="2949678" y="659339"/>
                </a:lnTo>
                <a:lnTo>
                  <a:pt x="2909874" y="680889"/>
                </a:lnTo>
                <a:lnTo>
                  <a:pt x="2870265" y="702751"/>
                </a:lnTo>
                <a:lnTo>
                  <a:pt x="2830853" y="724924"/>
                </a:lnTo>
                <a:lnTo>
                  <a:pt x="2791639" y="747405"/>
                </a:lnTo>
                <a:lnTo>
                  <a:pt x="2752626" y="770194"/>
                </a:lnTo>
                <a:lnTo>
                  <a:pt x="2713814" y="793289"/>
                </a:lnTo>
                <a:lnTo>
                  <a:pt x="2675205" y="816687"/>
                </a:lnTo>
                <a:lnTo>
                  <a:pt x="2636801" y="840388"/>
                </a:lnTo>
                <a:lnTo>
                  <a:pt x="2598603" y="864390"/>
                </a:lnTo>
                <a:lnTo>
                  <a:pt x="2560614" y="888691"/>
                </a:lnTo>
                <a:lnTo>
                  <a:pt x="2522835" y="913289"/>
                </a:lnTo>
                <a:lnTo>
                  <a:pt x="2485267" y="938183"/>
                </a:lnTo>
                <a:lnTo>
                  <a:pt x="2447913" y="963371"/>
                </a:lnTo>
                <a:lnTo>
                  <a:pt x="2410773" y="988851"/>
                </a:lnTo>
                <a:lnTo>
                  <a:pt x="2373850" y="1014623"/>
                </a:lnTo>
                <a:lnTo>
                  <a:pt x="2337145" y="1040683"/>
                </a:lnTo>
                <a:lnTo>
                  <a:pt x="2300660" y="1067031"/>
                </a:lnTo>
                <a:lnTo>
                  <a:pt x="2264396" y="1093665"/>
                </a:lnTo>
                <a:lnTo>
                  <a:pt x="2228355" y="1120583"/>
                </a:lnTo>
                <a:lnTo>
                  <a:pt x="2192539" y="1147783"/>
                </a:lnTo>
                <a:lnTo>
                  <a:pt x="2156949" y="1175265"/>
                </a:lnTo>
                <a:lnTo>
                  <a:pt x="2121588" y="1203026"/>
                </a:lnTo>
                <a:lnTo>
                  <a:pt x="2086456" y="1231064"/>
                </a:lnTo>
                <a:lnTo>
                  <a:pt x="2051555" y="1259378"/>
                </a:lnTo>
                <a:lnTo>
                  <a:pt x="2016888" y="1287967"/>
                </a:lnTo>
                <a:lnTo>
                  <a:pt x="1982455" y="1316828"/>
                </a:lnTo>
                <a:lnTo>
                  <a:pt x="1948258" y="1345960"/>
                </a:lnTo>
                <a:lnTo>
                  <a:pt x="1914299" y="1375362"/>
                </a:lnTo>
                <a:lnTo>
                  <a:pt x="1880580" y="1405031"/>
                </a:lnTo>
                <a:lnTo>
                  <a:pt x="1847102" y="1434967"/>
                </a:lnTo>
                <a:lnTo>
                  <a:pt x="1813867" y="1465167"/>
                </a:lnTo>
                <a:lnTo>
                  <a:pt x="1780877" y="1495629"/>
                </a:lnTo>
                <a:lnTo>
                  <a:pt x="1748132" y="1526353"/>
                </a:lnTo>
                <a:lnTo>
                  <a:pt x="1715636" y="1557336"/>
                </a:lnTo>
                <a:lnTo>
                  <a:pt x="1683389" y="1588577"/>
                </a:lnTo>
                <a:lnTo>
                  <a:pt x="1651393" y="1620074"/>
                </a:lnTo>
                <a:lnTo>
                  <a:pt x="1619650" y="1651826"/>
                </a:lnTo>
                <a:lnTo>
                  <a:pt x="1588161" y="1683830"/>
                </a:lnTo>
                <a:lnTo>
                  <a:pt x="1556928" y="1716086"/>
                </a:lnTo>
                <a:lnTo>
                  <a:pt x="1525954" y="1748591"/>
                </a:lnTo>
                <a:lnTo>
                  <a:pt x="1495238" y="1781344"/>
                </a:lnTo>
                <a:lnTo>
                  <a:pt x="1464784" y="1814343"/>
                </a:lnTo>
                <a:lnTo>
                  <a:pt x="1434592" y="1847587"/>
                </a:lnTo>
                <a:lnTo>
                  <a:pt x="1404664" y="1881074"/>
                </a:lnTo>
                <a:lnTo>
                  <a:pt x="1375003" y="1914803"/>
                </a:lnTo>
                <a:lnTo>
                  <a:pt x="1345609" y="1948770"/>
                </a:lnTo>
                <a:lnTo>
                  <a:pt x="1316485" y="1982976"/>
                </a:lnTo>
                <a:lnTo>
                  <a:pt x="1287631" y="2017419"/>
                </a:lnTo>
                <a:lnTo>
                  <a:pt x="1259050" y="2052095"/>
                </a:lnTo>
                <a:lnTo>
                  <a:pt x="1230743" y="2087005"/>
                </a:lnTo>
                <a:lnTo>
                  <a:pt x="1202712" y="2122147"/>
                </a:lnTo>
                <a:lnTo>
                  <a:pt x="1174959" y="2157518"/>
                </a:lnTo>
                <a:lnTo>
                  <a:pt x="1147485" y="2193117"/>
                </a:lnTo>
                <a:lnTo>
                  <a:pt x="1120291" y="2228943"/>
                </a:lnTo>
                <a:lnTo>
                  <a:pt x="1093380" y="2264993"/>
                </a:lnTo>
                <a:lnTo>
                  <a:pt x="1066753" y="2301267"/>
                </a:lnTo>
                <a:lnTo>
                  <a:pt x="1040412" y="2337762"/>
                </a:lnTo>
                <a:lnTo>
                  <a:pt x="1014359" y="2374477"/>
                </a:lnTo>
                <a:lnTo>
                  <a:pt x="988594" y="2411410"/>
                </a:lnTo>
                <a:lnTo>
                  <a:pt x="963121" y="2448560"/>
                </a:lnTo>
                <a:lnTo>
                  <a:pt x="937939" y="2485925"/>
                </a:lnTo>
                <a:lnTo>
                  <a:pt x="913052" y="2523503"/>
                </a:lnTo>
                <a:lnTo>
                  <a:pt x="888460" y="2561292"/>
                </a:lnTo>
                <a:lnTo>
                  <a:pt x="864166" y="2599291"/>
                </a:lnTo>
                <a:lnTo>
                  <a:pt x="840170" y="2637499"/>
                </a:lnTo>
                <a:lnTo>
                  <a:pt x="816476" y="2675914"/>
                </a:lnTo>
                <a:lnTo>
                  <a:pt x="793083" y="2714533"/>
                </a:lnTo>
                <a:lnTo>
                  <a:pt x="769995" y="2753356"/>
                </a:lnTo>
                <a:lnTo>
                  <a:pt x="747212" y="2792380"/>
                </a:lnTo>
                <a:lnTo>
                  <a:pt x="724736" y="2831605"/>
                </a:lnTo>
                <a:lnTo>
                  <a:pt x="702569" y="2871027"/>
                </a:lnTo>
                <a:lnTo>
                  <a:pt x="680713" y="2910647"/>
                </a:lnTo>
                <a:lnTo>
                  <a:pt x="659169" y="2950462"/>
                </a:lnTo>
                <a:lnTo>
                  <a:pt x="637938" y="2990470"/>
                </a:lnTo>
                <a:lnTo>
                  <a:pt x="617024" y="3030670"/>
                </a:lnTo>
                <a:lnTo>
                  <a:pt x="596426" y="3071060"/>
                </a:lnTo>
                <a:lnTo>
                  <a:pt x="576147" y="3111639"/>
                </a:lnTo>
                <a:lnTo>
                  <a:pt x="556188" y="3152404"/>
                </a:lnTo>
                <a:lnTo>
                  <a:pt x="536552" y="3193355"/>
                </a:lnTo>
                <a:lnTo>
                  <a:pt x="517239" y="3234489"/>
                </a:lnTo>
                <a:lnTo>
                  <a:pt x="498252" y="3275805"/>
                </a:lnTo>
                <a:lnTo>
                  <a:pt x="479592" y="3317301"/>
                </a:lnTo>
                <a:lnTo>
                  <a:pt x="461260" y="3358976"/>
                </a:lnTo>
                <a:lnTo>
                  <a:pt x="443259" y="3400828"/>
                </a:lnTo>
                <a:lnTo>
                  <a:pt x="425589" y="3442855"/>
                </a:lnTo>
                <a:lnTo>
                  <a:pt x="408254" y="3485056"/>
                </a:lnTo>
                <a:lnTo>
                  <a:pt x="391253" y="3527429"/>
                </a:lnTo>
                <a:lnTo>
                  <a:pt x="374590" y="3569972"/>
                </a:lnTo>
                <a:lnTo>
                  <a:pt x="358265" y="3612684"/>
                </a:lnTo>
                <a:lnTo>
                  <a:pt x="342280" y="3655563"/>
                </a:lnTo>
                <a:lnTo>
                  <a:pt x="326638" y="3698607"/>
                </a:lnTo>
                <a:lnTo>
                  <a:pt x="311338" y="3741815"/>
                </a:lnTo>
                <a:lnTo>
                  <a:pt x="296384" y="3785185"/>
                </a:lnTo>
                <a:lnTo>
                  <a:pt x="281777" y="3828715"/>
                </a:lnTo>
                <a:lnTo>
                  <a:pt x="267518" y="3872405"/>
                </a:lnTo>
                <a:lnTo>
                  <a:pt x="253609" y="3916251"/>
                </a:lnTo>
                <a:lnTo>
                  <a:pt x="240053" y="3960253"/>
                </a:lnTo>
                <a:lnTo>
                  <a:pt x="226849" y="4004409"/>
                </a:lnTo>
                <a:lnTo>
                  <a:pt x="214001" y="4048717"/>
                </a:lnTo>
                <a:lnTo>
                  <a:pt x="201509" y="4093175"/>
                </a:lnTo>
                <a:lnTo>
                  <a:pt x="189376" y="4137783"/>
                </a:lnTo>
                <a:lnTo>
                  <a:pt x="177602" y="4182538"/>
                </a:lnTo>
                <a:lnTo>
                  <a:pt x="166191" y="4227438"/>
                </a:lnTo>
                <a:lnTo>
                  <a:pt x="155143" y="4272482"/>
                </a:lnTo>
                <a:lnTo>
                  <a:pt x="144459" y="4317668"/>
                </a:lnTo>
                <a:lnTo>
                  <a:pt x="134143" y="4362996"/>
                </a:lnTo>
                <a:lnTo>
                  <a:pt x="124194" y="4408462"/>
                </a:lnTo>
                <a:lnTo>
                  <a:pt x="114616" y="4454065"/>
                </a:lnTo>
                <a:lnTo>
                  <a:pt x="105409" y="4499804"/>
                </a:lnTo>
                <a:lnTo>
                  <a:pt x="96575" y="4545677"/>
                </a:lnTo>
                <a:lnTo>
                  <a:pt x="88116" y="4591683"/>
                </a:lnTo>
                <a:lnTo>
                  <a:pt x="80034" y="4637819"/>
                </a:lnTo>
                <a:lnTo>
                  <a:pt x="72330" y="4684085"/>
                </a:lnTo>
                <a:lnTo>
                  <a:pt x="65006" y="4730477"/>
                </a:lnTo>
                <a:lnTo>
                  <a:pt x="58063" y="4776996"/>
                </a:lnTo>
                <a:lnTo>
                  <a:pt x="51503" y="4823639"/>
                </a:lnTo>
                <a:lnTo>
                  <a:pt x="45328" y="4870404"/>
                </a:lnTo>
                <a:lnTo>
                  <a:pt x="39540" y="4917290"/>
                </a:lnTo>
                <a:lnTo>
                  <a:pt x="34139" y="4964295"/>
                </a:lnTo>
                <a:lnTo>
                  <a:pt x="29129" y="5011418"/>
                </a:lnTo>
                <a:lnTo>
                  <a:pt x="24509" y="5058657"/>
                </a:lnTo>
                <a:lnTo>
                  <a:pt x="20283" y="5106010"/>
                </a:lnTo>
                <a:lnTo>
                  <a:pt x="16452" y="5153475"/>
                </a:lnTo>
                <a:lnTo>
                  <a:pt x="13016" y="5201052"/>
                </a:lnTo>
                <a:lnTo>
                  <a:pt x="9979" y="5248737"/>
                </a:lnTo>
                <a:lnTo>
                  <a:pt x="7341" y="5296531"/>
                </a:lnTo>
                <a:lnTo>
                  <a:pt x="5105" y="5344430"/>
                </a:lnTo>
                <a:lnTo>
                  <a:pt x="3271" y="5392434"/>
                </a:lnTo>
                <a:lnTo>
                  <a:pt x="1842" y="5440540"/>
                </a:lnTo>
                <a:lnTo>
                  <a:pt x="820" y="5488747"/>
                </a:lnTo>
                <a:lnTo>
                  <a:pt x="205" y="5537054"/>
                </a:lnTo>
                <a:lnTo>
                  <a:pt x="0" y="5585459"/>
                </a:lnTo>
                <a:lnTo>
                  <a:pt x="5583935" y="5585459"/>
                </a:lnTo>
                <a:lnTo>
                  <a:pt x="5583935" y="0"/>
                </a:lnTo>
                <a:close/>
              </a:path>
            </a:pathLst>
          </a:custGeom>
          <a:solidFill>
            <a:srgbClr val="D9E8FB"/>
          </a:solidFill>
        </p:spPr>
        <p:txBody>
          <a:bodyPr wrap="square" lIns="0" tIns="0" rIns="0" bIns="0" rtlCol="0"/>
          <a:lstStyle/>
          <a:p>
            <a:endParaRPr/>
          </a:p>
        </p:txBody>
      </p:sp>
      <p:sp>
        <p:nvSpPr>
          <p:cNvPr id="4" name="object 4"/>
          <p:cNvSpPr/>
          <p:nvPr/>
        </p:nvSpPr>
        <p:spPr>
          <a:xfrm>
            <a:off x="2889504" y="3134867"/>
            <a:ext cx="3723640" cy="3723640"/>
          </a:xfrm>
          <a:custGeom>
            <a:avLst/>
            <a:gdLst/>
            <a:ahLst/>
            <a:cxnLst/>
            <a:rect l="l" t="t" r="r" b="b"/>
            <a:pathLst>
              <a:path w="3723640" h="3723640">
                <a:moveTo>
                  <a:pt x="3723131" y="0"/>
                </a:moveTo>
                <a:lnTo>
                  <a:pt x="3674632" y="309"/>
                </a:lnTo>
                <a:lnTo>
                  <a:pt x="3626280" y="1235"/>
                </a:lnTo>
                <a:lnTo>
                  <a:pt x="3578081" y="2773"/>
                </a:lnTo>
                <a:lnTo>
                  <a:pt x="3530038" y="4920"/>
                </a:lnTo>
                <a:lnTo>
                  <a:pt x="3482155" y="7673"/>
                </a:lnTo>
                <a:lnTo>
                  <a:pt x="3434436" y="11026"/>
                </a:lnTo>
                <a:lnTo>
                  <a:pt x="3386883" y="14978"/>
                </a:lnTo>
                <a:lnTo>
                  <a:pt x="3339502" y="19523"/>
                </a:lnTo>
                <a:lnTo>
                  <a:pt x="3292296" y="24658"/>
                </a:lnTo>
                <a:lnTo>
                  <a:pt x="3245268" y="30380"/>
                </a:lnTo>
                <a:lnTo>
                  <a:pt x="3198422" y="36684"/>
                </a:lnTo>
                <a:lnTo>
                  <a:pt x="3151762" y="43567"/>
                </a:lnTo>
                <a:lnTo>
                  <a:pt x="3105293" y="51026"/>
                </a:lnTo>
                <a:lnTo>
                  <a:pt x="3059016" y="59056"/>
                </a:lnTo>
                <a:lnTo>
                  <a:pt x="3012937" y="67654"/>
                </a:lnTo>
                <a:lnTo>
                  <a:pt x="2967059" y="76815"/>
                </a:lnTo>
                <a:lnTo>
                  <a:pt x="2921385" y="86537"/>
                </a:lnTo>
                <a:lnTo>
                  <a:pt x="2875920" y="96815"/>
                </a:lnTo>
                <a:lnTo>
                  <a:pt x="2830668" y="107646"/>
                </a:lnTo>
                <a:lnTo>
                  <a:pt x="2785631" y="119026"/>
                </a:lnTo>
                <a:lnTo>
                  <a:pt x="2740814" y="130951"/>
                </a:lnTo>
                <a:lnTo>
                  <a:pt x="2696220" y="143418"/>
                </a:lnTo>
                <a:lnTo>
                  <a:pt x="2651853" y="156422"/>
                </a:lnTo>
                <a:lnTo>
                  <a:pt x="2607718" y="169961"/>
                </a:lnTo>
                <a:lnTo>
                  <a:pt x="2563817" y="184029"/>
                </a:lnTo>
                <a:lnTo>
                  <a:pt x="2520154" y="198625"/>
                </a:lnTo>
                <a:lnTo>
                  <a:pt x="2476734" y="213743"/>
                </a:lnTo>
                <a:lnTo>
                  <a:pt x="2433559" y="229380"/>
                </a:lnTo>
                <a:lnTo>
                  <a:pt x="2390635" y="245532"/>
                </a:lnTo>
                <a:lnTo>
                  <a:pt x="2347963" y="262196"/>
                </a:lnTo>
                <a:lnTo>
                  <a:pt x="2305549" y="279368"/>
                </a:lnTo>
                <a:lnTo>
                  <a:pt x="2263395" y="297044"/>
                </a:lnTo>
                <a:lnTo>
                  <a:pt x="2221506" y="315220"/>
                </a:lnTo>
                <a:lnTo>
                  <a:pt x="2179885" y="333893"/>
                </a:lnTo>
                <a:lnTo>
                  <a:pt x="2138537" y="353058"/>
                </a:lnTo>
                <a:lnTo>
                  <a:pt x="2097464" y="372713"/>
                </a:lnTo>
                <a:lnTo>
                  <a:pt x="2056671" y="392853"/>
                </a:lnTo>
                <a:lnTo>
                  <a:pt x="2016161" y="413475"/>
                </a:lnTo>
                <a:lnTo>
                  <a:pt x="1975938" y="434575"/>
                </a:lnTo>
                <a:lnTo>
                  <a:pt x="1936006" y="456148"/>
                </a:lnTo>
                <a:lnTo>
                  <a:pt x="1896368" y="478192"/>
                </a:lnTo>
                <a:lnTo>
                  <a:pt x="1857029" y="500703"/>
                </a:lnTo>
                <a:lnTo>
                  <a:pt x="1817992" y="523677"/>
                </a:lnTo>
                <a:lnTo>
                  <a:pt x="1779260" y="547110"/>
                </a:lnTo>
                <a:lnTo>
                  <a:pt x="1740838" y="570998"/>
                </a:lnTo>
                <a:lnTo>
                  <a:pt x="1702730" y="595338"/>
                </a:lnTo>
                <a:lnTo>
                  <a:pt x="1664938" y="620126"/>
                </a:lnTo>
                <a:lnTo>
                  <a:pt x="1627467" y="645358"/>
                </a:lnTo>
                <a:lnTo>
                  <a:pt x="1590320" y="671031"/>
                </a:lnTo>
                <a:lnTo>
                  <a:pt x="1553502" y="697140"/>
                </a:lnTo>
                <a:lnTo>
                  <a:pt x="1517015" y="723683"/>
                </a:lnTo>
                <a:lnTo>
                  <a:pt x="1480865" y="750654"/>
                </a:lnTo>
                <a:lnTo>
                  <a:pt x="1445053" y="778052"/>
                </a:lnTo>
                <a:lnTo>
                  <a:pt x="1409585" y="805870"/>
                </a:lnTo>
                <a:lnTo>
                  <a:pt x="1374464" y="834107"/>
                </a:lnTo>
                <a:lnTo>
                  <a:pt x="1339693" y="862758"/>
                </a:lnTo>
                <a:lnTo>
                  <a:pt x="1305277" y="891820"/>
                </a:lnTo>
                <a:lnTo>
                  <a:pt x="1271219" y="921288"/>
                </a:lnTo>
                <a:lnTo>
                  <a:pt x="1237523" y="951160"/>
                </a:lnTo>
                <a:lnTo>
                  <a:pt x="1204193" y="981431"/>
                </a:lnTo>
                <a:lnTo>
                  <a:pt x="1171231" y="1012097"/>
                </a:lnTo>
                <a:lnTo>
                  <a:pt x="1138643" y="1043155"/>
                </a:lnTo>
                <a:lnTo>
                  <a:pt x="1106432" y="1074602"/>
                </a:lnTo>
                <a:lnTo>
                  <a:pt x="1074602" y="1106432"/>
                </a:lnTo>
                <a:lnTo>
                  <a:pt x="1043155" y="1138643"/>
                </a:lnTo>
                <a:lnTo>
                  <a:pt x="1012097" y="1171231"/>
                </a:lnTo>
                <a:lnTo>
                  <a:pt x="981431" y="1204192"/>
                </a:lnTo>
                <a:lnTo>
                  <a:pt x="951160" y="1237523"/>
                </a:lnTo>
                <a:lnTo>
                  <a:pt x="921289" y="1271219"/>
                </a:lnTo>
                <a:lnTo>
                  <a:pt x="891820" y="1305277"/>
                </a:lnTo>
                <a:lnTo>
                  <a:pt x="862758" y="1339693"/>
                </a:lnTo>
                <a:lnTo>
                  <a:pt x="834107" y="1374464"/>
                </a:lnTo>
                <a:lnTo>
                  <a:pt x="805870" y="1409585"/>
                </a:lnTo>
                <a:lnTo>
                  <a:pt x="778052" y="1445053"/>
                </a:lnTo>
                <a:lnTo>
                  <a:pt x="750654" y="1480865"/>
                </a:lnTo>
                <a:lnTo>
                  <a:pt x="723683" y="1517015"/>
                </a:lnTo>
                <a:lnTo>
                  <a:pt x="697141" y="1553502"/>
                </a:lnTo>
                <a:lnTo>
                  <a:pt x="671031" y="1590320"/>
                </a:lnTo>
                <a:lnTo>
                  <a:pt x="645358" y="1627467"/>
                </a:lnTo>
                <a:lnTo>
                  <a:pt x="620126" y="1664938"/>
                </a:lnTo>
                <a:lnTo>
                  <a:pt x="595338" y="1702730"/>
                </a:lnTo>
                <a:lnTo>
                  <a:pt x="570998" y="1740838"/>
                </a:lnTo>
                <a:lnTo>
                  <a:pt x="547110" y="1779260"/>
                </a:lnTo>
                <a:lnTo>
                  <a:pt x="523677" y="1817992"/>
                </a:lnTo>
                <a:lnTo>
                  <a:pt x="500703" y="1857029"/>
                </a:lnTo>
                <a:lnTo>
                  <a:pt x="478192" y="1896368"/>
                </a:lnTo>
                <a:lnTo>
                  <a:pt x="456148" y="1936006"/>
                </a:lnTo>
                <a:lnTo>
                  <a:pt x="434575" y="1975938"/>
                </a:lnTo>
                <a:lnTo>
                  <a:pt x="413475" y="2016161"/>
                </a:lnTo>
                <a:lnTo>
                  <a:pt x="392853" y="2056671"/>
                </a:lnTo>
                <a:lnTo>
                  <a:pt x="372713" y="2097464"/>
                </a:lnTo>
                <a:lnTo>
                  <a:pt x="353058" y="2138536"/>
                </a:lnTo>
                <a:lnTo>
                  <a:pt x="333893" y="2179885"/>
                </a:lnTo>
                <a:lnTo>
                  <a:pt x="315220" y="2221506"/>
                </a:lnTo>
                <a:lnTo>
                  <a:pt x="297044" y="2263395"/>
                </a:lnTo>
                <a:lnTo>
                  <a:pt x="279368" y="2305548"/>
                </a:lnTo>
                <a:lnTo>
                  <a:pt x="262196" y="2347963"/>
                </a:lnTo>
                <a:lnTo>
                  <a:pt x="245532" y="2390634"/>
                </a:lnTo>
                <a:lnTo>
                  <a:pt x="229380" y="2433559"/>
                </a:lnTo>
                <a:lnTo>
                  <a:pt x="213743" y="2476734"/>
                </a:lnTo>
                <a:lnTo>
                  <a:pt x="198625" y="2520154"/>
                </a:lnTo>
                <a:lnTo>
                  <a:pt x="184029" y="2563817"/>
                </a:lnTo>
                <a:lnTo>
                  <a:pt x="169961" y="2607717"/>
                </a:lnTo>
                <a:lnTo>
                  <a:pt x="156422" y="2651853"/>
                </a:lnTo>
                <a:lnTo>
                  <a:pt x="143418" y="2696220"/>
                </a:lnTo>
                <a:lnTo>
                  <a:pt x="130951" y="2740813"/>
                </a:lnTo>
                <a:lnTo>
                  <a:pt x="119026" y="2785630"/>
                </a:lnTo>
                <a:lnTo>
                  <a:pt x="107646" y="2830667"/>
                </a:lnTo>
                <a:lnTo>
                  <a:pt x="96815" y="2875920"/>
                </a:lnTo>
                <a:lnTo>
                  <a:pt x="86537" y="2921385"/>
                </a:lnTo>
                <a:lnTo>
                  <a:pt x="76815" y="2967058"/>
                </a:lnTo>
                <a:lnTo>
                  <a:pt x="67654" y="3012936"/>
                </a:lnTo>
                <a:lnTo>
                  <a:pt x="59056" y="3059016"/>
                </a:lnTo>
                <a:lnTo>
                  <a:pt x="51026" y="3105292"/>
                </a:lnTo>
                <a:lnTo>
                  <a:pt x="43567" y="3151762"/>
                </a:lnTo>
                <a:lnTo>
                  <a:pt x="36684" y="3198421"/>
                </a:lnTo>
                <a:lnTo>
                  <a:pt x="30380" y="3245267"/>
                </a:lnTo>
                <a:lnTo>
                  <a:pt x="24658" y="3292295"/>
                </a:lnTo>
                <a:lnTo>
                  <a:pt x="19523" y="3339501"/>
                </a:lnTo>
                <a:lnTo>
                  <a:pt x="14978" y="3386883"/>
                </a:lnTo>
                <a:lnTo>
                  <a:pt x="11026" y="3434435"/>
                </a:lnTo>
                <a:lnTo>
                  <a:pt x="7673" y="3482154"/>
                </a:lnTo>
                <a:lnTo>
                  <a:pt x="4920" y="3530038"/>
                </a:lnTo>
                <a:lnTo>
                  <a:pt x="2773" y="3578080"/>
                </a:lnTo>
                <a:lnTo>
                  <a:pt x="1235" y="3626279"/>
                </a:lnTo>
                <a:lnTo>
                  <a:pt x="309" y="3674631"/>
                </a:lnTo>
                <a:lnTo>
                  <a:pt x="0" y="3723131"/>
                </a:lnTo>
                <a:lnTo>
                  <a:pt x="3723131" y="3723131"/>
                </a:lnTo>
                <a:lnTo>
                  <a:pt x="3723131" y="0"/>
                </a:lnTo>
                <a:close/>
              </a:path>
            </a:pathLst>
          </a:custGeom>
          <a:solidFill>
            <a:srgbClr val="E2ECFB"/>
          </a:solidFill>
        </p:spPr>
        <p:txBody>
          <a:bodyPr wrap="square" lIns="0" tIns="0" rIns="0" bIns="0" rtlCol="0"/>
          <a:lstStyle/>
          <a:p>
            <a:endParaRPr/>
          </a:p>
        </p:txBody>
      </p:sp>
      <p:sp>
        <p:nvSpPr>
          <p:cNvPr id="5" name="object 5"/>
          <p:cNvSpPr/>
          <p:nvPr/>
        </p:nvSpPr>
        <p:spPr>
          <a:xfrm>
            <a:off x="4751832" y="4995671"/>
            <a:ext cx="1861185" cy="1862455"/>
          </a:xfrm>
          <a:custGeom>
            <a:avLst/>
            <a:gdLst/>
            <a:ahLst/>
            <a:cxnLst/>
            <a:rect l="l" t="t" r="r" b="b"/>
            <a:pathLst>
              <a:path w="1861184" h="1862454">
                <a:moveTo>
                  <a:pt x="1860803" y="0"/>
                </a:moveTo>
                <a:lnTo>
                  <a:pt x="1812776" y="608"/>
                </a:lnTo>
                <a:lnTo>
                  <a:pt x="1765048" y="2423"/>
                </a:lnTo>
                <a:lnTo>
                  <a:pt x="1717634" y="5430"/>
                </a:lnTo>
                <a:lnTo>
                  <a:pt x="1670549" y="9615"/>
                </a:lnTo>
                <a:lnTo>
                  <a:pt x="1623807" y="14962"/>
                </a:lnTo>
                <a:lnTo>
                  <a:pt x="1577424" y="21458"/>
                </a:lnTo>
                <a:lnTo>
                  <a:pt x="1531413" y="29087"/>
                </a:lnTo>
                <a:lnTo>
                  <a:pt x="1485789" y="37836"/>
                </a:lnTo>
                <a:lnTo>
                  <a:pt x="1440568" y="47689"/>
                </a:lnTo>
                <a:lnTo>
                  <a:pt x="1395763" y="58631"/>
                </a:lnTo>
                <a:lnTo>
                  <a:pt x="1351389" y="70649"/>
                </a:lnTo>
                <a:lnTo>
                  <a:pt x="1307461" y="83727"/>
                </a:lnTo>
                <a:lnTo>
                  <a:pt x="1263993" y="97851"/>
                </a:lnTo>
                <a:lnTo>
                  <a:pt x="1221001" y="113007"/>
                </a:lnTo>
                <a:lnTo>
                  <a:pt x="1178498" y="129178"/>
                </a:lnTo>
                <a:lnTo>
                  <a:pt x="1136499" y="146352"/>
                </a:lnTo>
                <a:lnTo>
                  <a:pt x="1095019" y="164514"/>
                </a:lnTo>
                <a:lnTo>
                  <a:pt x="1054072" y="183647"/>
                </a:lnTo>
                <a:lnTo>
                  <a:pt x="1013674" y="203740"/>
                </a:lnTo>
                <a:lnTo>
                  <a:pt x="973838" y="224775"/>
                </a:lnTo>
                <a:lnTo>
                  <a:pt x="934580" y="246739"/>
                </a:lnTo>
                <a:lnTo>
                  <a:pt x="895913" y="269618"/>
                </a:lnTo>
                <a:lnTo>
                  <a:pt x="857853" y="293396"/>
                </a:lnTo>
                <a:lnTo>
                  <a:pt x="820415" y="318059"/>
                </a:lnTo>
                <a:lnTo>
                  <a:pt x="783612" y="343593"/>
                </a:lnTo>
                <a:lnTo>
                  <a:pt x="747459" y="369982"/>
                </a:lnTo>
                <a:lnTo>
                  <a:pt x="711971" y="397212"/>
                </a:lnTo>
                <a:lnTo>
                  <a:pt x="677163" y="425269"/>
                </a:lnTo>
                <a:lnTo>
                  <a:pt x="643050" y="454137"/>
                </a:lnTo>
                <a:lnTo>
                  <a:pt x="609645" y="483803"/>
                </a:lnTo>
                <a:lnTo>
                  <a:pt x="576963" y="514251"/>
                </a:lnTo>
                <a:lnTo>
                  <a:pt x="545020" y="545468"/>
                </a:lnTo>
                <a:lnTo>
                  <a:pt x="513829" y="577437"/>
                </a:lnTo>
                <a:lnTo>
                  <a:pt x="483406" y="610145"/>
                </a:lnTo>
                <a:lnTo>
                  <a:pt x="453765" y="643578"/>
                </a:lnTo>
                <a:lnTo>
                  <a:pt x="424920" y="677719"/>
                </a:lnTo>
                <a:lnTo>
                  <a:pt x="396886" y="712556"/>
                </a:lnTo>
                <a:lnTo>
                  <a:pt x="369678" y="748072"/>
                </a:lnTo>
                <a:lnTo>
                  <a:pt x="343311" y="784255"/>
                </a:lnTo>
                <a:lnTo>
                  <a:pt x="317798" y="821088"/>
                </a:lnTo>
                <a:lnTo>
                  <a:pt x="293155" y="858557"/>
                </a:lnTo>
                <a:lnTo>
                  <a:pt x="269397" y="896648"/>
                </a:lnTo>
                <a:lnTo>
                  <a:pt x="246537" y="935346"/>
                </a:lnTo>
                <a:lnTo>
                  <a:pt x="224590" y="974637"/>
                </a:lnTo>
                <a:lnTo>
                  <a:pt x="203572" y="1014505"/>
                </a:lnTo>
                <a:lnTo>
                  <a:pt x="183497" y="1054937"/>
                </a:lnTo>
                <a:lnTo>
                  <a:pt x="164378" y="1095917"/>
                </a:lnTo>
                <a:lnTo>
                  <a:pt x="146232" y="1137431"/>
                </a:lnTo>
                <a:lnTo>
                  <a:pt x="129072" y="1179464"/>
                </a:lnTo>
                <a:lnTo>
                  <a:pt x="112914" y="1222002"/>
                </a:lnTo>
                <a:lnTo>
                  <a:pt x="97771" y="1265029"/>
                </a:lnTo>
                <a:lnTo>
                  <a:pt x="83658" y="1308533"/>
                </a:lnTo>
                <a:lnTo>
                  <a:pt x="70591" y="1352497"/>
                </a:lnTo>
                <a:lnTo>
                  <a:pt x="58583" y="1396907"/>
                </a:lnTo>
                <a:lnTo>
                  <a:pt x="47650" y="1441748"/>
                </a:lnTo>
                <a:lnTo>
                  <a:pt x="37805" y="1487007"/>
                </a:lnTo>
                <a:lnTo>
                  <a:pt x="29064" y="1532667"/>
                </a:lnTo>
                <a:lnTo>
                  <a:pt x="21440" y="1578716"/>
                </a:lnTo>
                <a:lnTo>
                  <a:pt x="14950" y="1625137"/>
                </a:lnTo>
                <a:lnTo>
                  <a:pt x="9607" y="1671917"/>
                </a:lnTo>
                <a:lnTo>
                  <a:pt x="5425" y="1719040"/>
                </a:lnTo>
                <a:lnTo>
                  <a:pt x="2421" y="1766493"/>
                </a:lnTo>
                <a:lnTo>
                  <a:pt x="607" y="1814260"/>
                </a:lnTo>
                <a:lnTo>
                  <a:pt x="0" y="1862327"/>
                </a:lnTo>
                <a:lnTo>
                  <a:pt x="1860803" y="1862327"/>
                </a:lnTo>
                <a:lnTo>
                  <a:pt x="1860803" y="0"/>
                </a:lnTo>
                <a:close/>
              </a:path>
            </a:pathLst>
          </a:custGeom>
          <a:solidFill>
            <a:srgbClr val="ECF5FB"/>
          </a:solidFill>
        </p:spPr>
        <p:txBody>
          <a:bodyPr wrap="square" lIns="0" tIns="0" rIns="0" bIns="0" rtlCol="0"/>
          <a:lstStyle/>
          <a:p>
            <a:endParaRPr/>
          </a:p>
        </p:txBody>
      </p:sp>
      <p:sp>
        <p:nvSpPr>
          <p:cNvPr id="6" name="object 6"/>
          <p:cNvSpPr/>
          <p:nvPr/>
        </p:nvSpPr>
        <p:spPr>
          <a:xfrm>
            <a:off x="0" y="0"/>
            <a:ext cx="1039494" cy="6858000"/>
          </a:xfrm>
          <a:custGeom>
            <a:avLst/>
            <a:gdLst/>
            <a:ahLst/>
            <a:cxnLst/>
            <a:rect l="l" t="t" r="r" b="b"/>
            <a:pathLst>
              <a:path w="1039494" h="6858000">
                <a:moveTo>
                  <a:pt x="0" y="6858000"/>
                </a:moveTo>
                <a:lnTo>
                  <a:pt x="1039368" y="6858000"/>
                </a:lnTo>
                <a:lnTo>
                  <a:pt x="1039368" y="0"/>
                </a:lnTo>
                <a:lnTo>
                  <a:pt x="0" y="0"/>
                </a:lnTo>
                <a:lnTo>
                  <a:pt x="0" y="6858000"/>
                </a:lnTo>
                <a:close/>
              </a:path>
            </a:pathLst>
          </a:custGeom>
          <a:solidFill>
            <a:srgbClr val="ECF5FB"/>
          </a:solidFill>
        </p:spPr>
        <p:txBody>
          <a:bodyPr wrap="square" lIns="0" tIns="0" rIns="0" bIns="0" rtlCol="0"/>
          <a:lstStyle/>
          <a:p>
            <a:endParaRPr/>
          </a:p>
        </p:txBody>
      </p:sp>
      <p:sp>
        <p:nvSpPr>
          <p:cNvPr id="7" name="object 7"/>
          <p:cNvSpPr/>
          <p:nvPr/>
        </p:nvSpPr>
        <p:spPr>
          <a:xfrm>
            <a:off x="330708" y="371856"/>
            <a:ext cx="361315" cy="361315"/>
          </a:xfrm>
          <a:custGeom>
            <a:avLst/>
            <a:gdLst/>
            <a:ahLst/>
            <a:cxnLst/>
            <a:rect l="l" t="t" r="r" b="b"/>
            <a:pathLst>
              <a:path w="361315" h="361315">
                <a:moveTo>
                  <a:pt x="180594" y="0"/>
                </a:moveTo>
                <a:lnTo>
                  <a:pt x="132587" y="6454"/>
                </a:lnTo>
                <a:lnTo>
                  <a:pt x="89447" y="24666"/>
                </a:lnTo>
                <a:lnTo>
                  <a:pt x="52897" y="52911"/>
                </a:lnTo>
                <a:lnTo>
                  <a:pt x="24657" y="89464"/>
                </a:lnTo>
                <a:lnTo>
                  <a:pt x="6451" y="132600"/>
                </a:lnTo>
                <a:lnTo>
                  <a:pt x="0" y="180594"/>
                </a:lnTo>
                <a:lnTo>
                  <a:pt x="6451" y="228587"/>
                </a:lnTo>
                <a:lnTo>
                  <a:pt x="24657" y="271723"/>
                </a:lnTo>
                <a:lnTo>
                  <a:pt x="52897" y="308276"/>
                </a:lnTo>
                <a:lnTo>
                  <a:pt x="89447" y="336521"/>
                </a:lnTo>
                <a:lnTo>
                  <a:pt x="132587" y="354733"/>
                </a:lnTo>
                <a:lnTo>
                  <a:pt x="180594" y="361188"/>
                </a:lnTo>
                <a:lnTo>
                  <a:pt x="228605" y="354733"/>
                </a:lnTo>
                <a:lnTo>
                  <a:pt x="271746" y="336521"/>
                </a:lnTo>
                <a:lnTo>
                  <a:pt x="308295" y="308276"/>
                </a:lnTo>
                <a:lnTo>
                  <a:pt x="313139" y="302006"/>
                </a:lnTo>
                <a:lnTo>
                  <a:pt x="104800" y="302006"/>
                </a:lnTo>
                <a:lnTo>
                  <a:pt x="104800" y="257810"/>
                </a:lnTo>
                <a:lnTo>
                  <a:pt x="139509" y="257810"/>
                </a:lnTo>
                <a:lnTo>
                  <a:pt x="139509" y="181737"/>
                </a:lnTo>
                <a:lnTo>
                  <a:pt x="179891" y="181737"/>
                </a:lnTo>
                <a:lnTo>
                  <a:pt x="168307" y="167513"/>
                </a:lnTo>
                <a:lnTo>
                  <a:pt x="61353" y="167513"/>
                </a:lnTo>
                <a:lnTo>
                  <a:pt x="61353" y="84074"/>
                </a:lnTo>
                <a:lnTo>
                  <a:pt x="332368" y="84074"/>
                </a:lnTo>
                <a:lnTo>
                  <a:pt x="308295" y="52911"/>
                </a:lnTo>
                <a:lnTo>
                  <a:pt x="271746" y="24666"/>
                </a:lnTo>
                <a:lnTo>
                  <a:pt x="228605" y="6454"/>
                </a:lnTo>
                <a:lnTo>
                  <a:pt x="180594" y="0"/>
                </a:lnTo>
                <a:close/>
              </a:path>
              <a:path w="361315" h="361315">
                <a:moveTo>
                  <a:pt x="256400" y="132715"/>
                </a:moveTo>
                <a:lnTo>
                  <a:pt x="222275" y="132715"/>
                </a:lnTo>
                <a:lnTo>
                  <a:pt x="180098" y="181991"/>
                </a:lnTo>
                <a:lnTo>
                  <a:pt x="222084" y="181991"/>
                </a:lnTo>
                <a:lnTo>
                  <a:pt x="222084" y="257810"/>
                </a:lnTo>
                <a:lnTo>
                  <a:pt x="256146" y="257810"/>
                </a:lnTo>
                <a:lnTo>
                  <a:pt x="256146" y="302006"/>
                </a:lnTo>
                <a:lnTo>
                  <a:pt x="313139" y="302006"/>
                </a:lnTo>
                <a:lnTo>
                  <a:pt x="336533" y="271723"/>
                </a:lnTo>
                <a:lnTo>
                  <a:pt x="354737" y="228587"/>
                </a:lnTo>
                <a:lnTo>
                  <a:pt x="361188" y="180594"/>
                </a:lnTo>
                <a:lnTo>
                  <a:pt x="359429" y="167513"/>
                </a:lnTo>
                <a:lnTo>
                  <a:pt x="256400" y="167513"/>
                </a:lnTo>
                <a:lnTo>
                  <a:pt x="256400" y="132715"/>
                </a:lnTo>
                <a:close/>
              </a:path>
              <a:path w="361315" h="361315">
                <a:moveTo>
                  <a:pt x="179891" y="181737"/>
                </a:moveTo>
                <a:lnTo>
                  <a:pt x="139509" y="181737"/>
                </a:lnTo>
                <a:lnTo>
                  <a:pt x="172618" y="222123"/>
                </a:lnTo>
                <a:lnTo>
                  <a:pt x="187667" y="222123"/>
                </a:lnTo>
                <a:lnTo>
                  <a:pt x="222084" y="181991"/>
                </a:lnTo>
                <a:lnTo>
                  <a:pt x="180098" y="181991"/>
                </a:lnTo>
                <a:lnTo>
                  <a:pt x="179891" y="181737"/>
                </a:lnTo>
                <a:close/>
              </a:path>
              <a:path w="361315" h="361315">
                <a:moveTo>
                  <a:pt x="139966" y="132715"/>
                </a:moveTo>
                <a:lnTo>
                  <a:pt x="104698" y="132715"/>
                </a:lnTo>
                <a:lnTo>
                  <a:pt x="104698" y="167513"/>
                </a:lnTo>
                <a:lnTo>
                  <a:pt x="168307" y="167513"/>
                </a:lnTo>
                <a:lnTo>
                  <a:pt x="139966" y="132715"/>
                </a:lnTo>
                <a:close/>
              </a:path>
              <a:path w="361315" h="361315">
                <a:moveTo>
                  <a:pt x="332368" y="84074"/>
                </a:moveTo>
                <a:lnTo>
                  <a:pt x="299834" y="84074"/>
                </a:lnTo>
                <a:lnTo>
                  <a:pt x="300037" y="167513"/>
                </a:lnTo>
                <a:lnTo>
                  <a:pt x="359429" y="167513"/>
                </a:lnTo>
                <a:lnTo>
                  <a:pt x="354737" y="132600"/>
                </a:lnTo>
                <a:lnTo>
                  <a:pt x="336533" y="89464"/>
                </a:lnTo>
                <a:lnTo>
                  <a:pt x="332368" y="84074"/>
                </a:lnTo>
                <a:close/>
              </a:path>
            </a:pathLst>
          </a:custGeom>
          <a:solidFill>
            <a:srgbClr val="428FEB"/>
          </a:solidFill>
        </p:spPr>
        <p:txBody>
          <a:bodyPr wrap="square" lIns="0" tIns="0" rIns="0" bIns="0" rtlCol="0"/>
          <a:lstStyle/>
          <a:p>
            <a:endParaRPr/>
          </a:p>
        </p:txBody>
      </p:sp>
      <p:sp>
        <p:nvSpPr>
          <p:cNvPr id="8" name="object 8"/>
          <p:cNvSpPr txBox="1">
            <a:spLocks noGrp="1"/>
          </p:cNvSpPr>
          <p:nvPr>
            <p:ph type="title"/>
          </p:nvPr>
        </p:nvSpPr>
        <p:spPr>
          <a:xfrm>
            <a:off x="1545463" y="1169034"/>
            <a:ext cx="3128010" cy="482600"/>
          </a:xfrm>
          <a:prstGeom prst="rect">
            <a:avLst/>
          </a:prstGeom>
        </p:spPr>
        <p:txBody>
          <a:bodyPr vert="horz" wrap="square" lIns="0" tIns="12700" rIns="0" bIns="0" rtlCol="0">
            <a:spAutoFit/>
          </a:bodyPr>
          <a:lstStyle/>
          <a:p>
            <a:pPr marL="12700">
              <a:lnSpc>
                <a:spcPct val="100000"/>
              </a:lnSpc>
              <a:spcBef>
                <a:spcPts val="100"/>
              </a:spcBef>
            </a:pPr>
            <a:r>
              <a:rPr spc="-15" dirty="0"/>
              <a:t>WHAT </a:t>
            </a:r>
            <a:r>
              <a:rPr dirty="0"/>
              <a:t>WE</a:t>
            </a:r>
            <a:r>
              <a:rPr spc="-315" dirty="0"/>
              <a:t> </a:t>
            </a:r>
            <a:r>
              <a:rPr dirty="0"/>
              <a:t>OFFER</a:t>
            </a:r>
          </a:p>
        </p:txBody>
      </p:sp>
      <p:sp>
        <p:nvSpPr>
          <p:cNvPr id="9" name="object 9"/>
          <p:cNvSpPr txBox="1"/>
          <p:nvPr/>
        </p:nvSpPr>
        <p:spPr>
          <a:xfrm>
            <a:off x="7272655" y="1654302"/>
            <a:ext cx="4009390" cy="1885950"/>
          </a:xfrm>
          <a:prstGeom prst="rect">
            <a:avLst/>
          </a:prstGeom>
        </p:spPr>
        <p:txBody>
          <a:bodyPr vert="horz" wrap="square" lIns="0" tIns="12700" rIns="0" bIns="0" rtlCol="0">
            <a:spAutoFit/>
          </a:bodyPr>
          <a:lstStyle/>
          <a:p>
            <a:pPr marL="12700">
              <a:lnSpc>
                <a:spcPct val="100000"/>
              </a:lnSpc>
              <a:spcBef>
                <a:spcPts val="100"/>
              </a:spcBef>
            </a:pPr>
            <a:r>
              <a:rPr sz="1800" spc="-15" dirty="0">
                <a:latin typeface="Cambria"/>
                <a:cs typeface="Cambria"/>
              </a:rPr>
              <a:t>P</a:t>
            </a:r>
            <a:r>
              <a:rPr sz="1450" spc="-15" dirty="0">
                <a:latin typeface="Cambria"/>
                <a:cs typeface="Cambria"/>
              </a:rPr>
              <a:t>ROFESSIONAL</a:t>
            </a:r>
            <a:r>
              <a:rPr sz="1450" spc="60" dirty="0">
                <a:latin typeface="Cambria"/>
                <a:cs typeface="Cambria"/>
              </a:rPr>
              <a:t> </a:t>
            </a:r>
            <a:r>
              <a:rPr sz="1800" spc="-15" dirty="0">
                <a:latin typeface="Cambria"/>
                <a:cs typeface="Cambria"/>
              </a:rPr>
              <a:t>O</a:t>
            </a:r>
            <a:r>
              <a:rPr sz="1450" spc="-15" dirty="0">
                <a:latin typeface="Cambria"/>
                <a:cs typeface="Cambria"/>
              </a:rPr>
              <a:t>PPORTUNITIES</a:t>
            </a:r>
            <a:endParaRPr sz="1450">
              <a:latin typeface="Cambria"/>
              <a:cs typeface="Cambria"/>
            </a:endParaRPr>
          </a:p>
          <a:p>
            <a:pPr>
              <a:lnSpc>
                <a:spcPct val="100000"/>
              </a:lnSpc>
            </a:pPr>
            <a:endParaRPr sz="2050">
              <a:latin typeface="Cambria"/>
              <a:cs typeface="Cambria"/>
            </a:endParaRPr>
          </a:p>
          <a:p>
            <a:pPr marL="355600" marR="5080" indent="-342900">
              <a:lnSpc>
                <a:spcPct val="100000"/>
              </a:lnSpc>
              <a:spcBef>
                <a:spcPts val="5"/>
              </a:spcBef>
              <a:buFont typeface="Wingdings"/>
              <a:buChar char=""/>
              <a:tabLst>
                <a:tab pos="354965" algn="l"/>
                <a:tab pos="355600" algn="l"/>
              </a:tabLst>
            </a:pPr>
            <a:r>
              <a:rPr sz="1600" spc="10" dirty="0">
                <a:latin typeface="Cambria"/>
                <a:cs typeface="Cambria"/>
              </a:rPr>
              <a:t>D</a:t>
            </a:r>
            <a:r>
              <a:rPr sz="1250" spc="10" dirty="0">
                <a:latin typeface="Cambria"/>
                <a:cs typeface="Cambria"/>
              </a:rPr>
              <a:t>IVERSE </a:t>
            </a:r>
            <a:r>
              <a:rPr sz="1600" spc="-10" dirty="0">
                <a:latin typeface="Cambria"/>
                <a:cs typeface="Cambria"/>
              </a:rPr>
              <a:t>career </a:t>
            </a:r>
            <a:r>
              <a:rPr sz="1600" spc="-5" dirty="0">
                <a:latin typeface="Cambria"/>
                <a:cs typeface="Cambria"/>
              </a:rPr>
              <a:t>options in </a:t>
            </a:r>
            <a:r>
              <a:rPr sz="1600" spc="-10" dirty="0">
                <a:latin typeface="Cambria"/>
                <a:cs typeface="Cambria"/>
              </a:rPr>
              <a:t>the </a:t>
            </a:r>
            <a:r>
              <a:rPr sz="1600" spc="-5" dirty="0">
                <a:latin typeface="Cambria"/>
                <a:cs typeface="Cambria"/>
              </a:rPr>
              <a:t>healthcare  field, such as </a:t>
            </a:r>
            <a:r>
              <a:rPr sz="1600" spc="-10" dirty="0">
                <a:latin typeface="Cambria"/>
                <a:cs typeface="Cambria"/>
              </a:rPr>
              <a:t>pediatrics, </a:t>
            </a:r>
            <a:r>
              <a:rPr sz="1600" spc="-5" dirty="0">
                <a:latin typeface="Cambria"/>
                <a:cs typeface="Cambria"/>
              </a:rPr>
              <a:t>outpatient clinics,  </a:t>
            </a:r>
            <a:r>
              <a:rPr sz="1600" spc="-10" dirty="0">
                <a:latin typeface="Cambria"/>
                <a:cs typeface="Cambria"/>
              </a:rPr>
              <a:t>finance, and</a:t>
            </a:r>
            <a:r>
              <a:rPr sz="1600" spc="15" dirty="0">
                <a:latin typeface="Cambria"/>
                <a:cs typeface="Cambria"/>
              </a:rPr>
              <a:t> </a:t>
            </a:r>
            <a:r>
              <a:rPr sz="1600" spc="-60" dirty="0">
                <a:latin typeface="Cambria"/>
                <a:cs typeface="Cambria"/>
              </a:rPr>
              <a:t>IT.</a:t>
            </a:r>
            <a:endParaRPr sz="1600">
              <a:latin typeface="Cambria"/>
              <a:cs typeface="Cambria"/>
            </a:endParaRPr>
          </a:p>
          <a:p>
            <a:pPr>
              <a:lnSpc>
                <a:spcPct val="100000"/>
              </a:lnSpc>
              <a:spcBef>
                <a:spcPts val="55"/>
              </a:spcBef>
              <a:buFont typeface="Wingdings"/>
              <a:buChar char=""/>
            </a:pPr>
            <a:endParaRPr sz="2000">
              <a:latin typeface="Cambria"/>
              <a:cs typeface="Cambria"/>
            </a:endParaRPr>
          </a:p>
          <a:p>
            <a:pPr marL="355600" indent="-342900">
              <a:lnSpc>
                <a:spcPct val="100000"/>
              </a:lnSpc>
              <a:buFont typeface="Wingdings"/>
              <a:buChar char=""/>
              <a:tabLst>
                <a:tab pos="354965" algn="l"/>
                <a:tab pos="355600" algn="l"/>
              </a:tabLst>
            </a:pPr>
            <a:r>
              <a:rPr sz="1600" spc="-10" dirty="0">
                <a:latin typeface="Cambria"/>
                <a:cs typeface="Cambria"/>
              </a:rPr>
              <a:t>Shadowing</a:t>
            </a:r>
            <a:r>
              <a:rPr sz="1600" spc="25" dirty="0">
                <a:latin typeface="Cambria"/>
                <a:cs typeface="Cambria"/>
              </a:rPr>
              <a:t> </a:t>
            </a:r>
            <a:r>
              <a:rPr sz="1600" spc="-5" dirty="0">
                <a:latin typeface="Cambria"/>
                <a:cs typeface="Cambria"/>
              </a:rPr>
              <a:t>opportunities</a:t>
            </a:r>
            <a:endParaRPr sz="1600">
              <a:latin typeface="Cambria"/>
              <a:cs typeface="Cambria"/>
            </a:endParaRPr>
          </a:p>
        </p:txBody>
      </p:sp>
      <p:sp>
        <p:nvSpPr>
          <p:cNvPr id="10" name="object 10"/>
          <p:cNvSpPr/>
          <p:nvPr/>
        </p:nvSpPr>
        <p:spPr>
          <a:xfrm>
            <a:off x="1121663" y="2081783"/>
            <a:ext cx="2578608" cy="1818132"/>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3985259" y="2081783"/>
            <a:ext cx="2584704" cy="1818132"/>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1824227" y="3979162"/>
            <a:ext cx="3816096" cy="2860548"/>
          </a:xfrm>
          <a:prstGeom prst="rect">
            <a:avLst/>
          </a:prstGeom>
          <a:blipFill>
            <a:blip r:embed="rId4" cstate="print"/>
            <a:stretch>
              <a:fillRect/>
            </a:stretch>
          </a:blipFill>
        </p:spPr>
        <p:txBody>
          <a:bodyPr wrap="square" lIns="0" tIns="0" rIns="0" bIns="0" rtlCol="0"/>
          <a:lstStyle/>
          <a:p>
            <a:endParaRPr/>
          </a:p>
        </p:txBody>
      </p:sp>
      <p:sp>
        <p:nvSpPr>
          <p:cNvPr id="13" name="object 13"/>
          <p:cNvSpPr txBox="1"/>
          <p:nvPr/>
        </p:nvSpPr>
        <p:spPr>
          <a:xfrm>
            <a:off x="7273290" y="6456903"/>
            <a:ext cx="4172585" cy="261620"/>
          </a:xfrm>
          <a:prstGeom prst="rect">
            <a:avLst/>
          </a:prstGeom>
        </p:spPr>
        <p:txBody>
          <a:bodyPr vert="horz" wrap="square" lIns="0" tIns="3175" rIns="0" bIns="0" rtlCol="0">
            <a:spAutoFit/>
          </a:bodyPr>
          <a:lstStyle/>
          <a:p>
            <a:pPr marL="12700" marR="5080" indent="8890">
              <a:lnSpc>
                <a:spcPct val="100000"/>
              </a:lnSpc>
              <a:spcBef>
                <a:spcPts val="25"/>
              </a:spcBef>
            </a:pPr>
            <a:r>
              <a:rPr sz="800" spc="-5" dirty="0">
                <a:latin typeface="Arial"/>
                <a:cs typeface="Arial"/>
              </a:rPr>
              <a:t>Presentation </a:t>
            </a:r>
            <a:r>
              <a:rPr sz="800" dirty="0">
                <a:latin typeface="Arial"/>
                <a:cs typeface="Arial"/>
              </a:rPr>
              <a:t>title </a:t>
            </a:r>
            <a:r>
              <a:rPr sz="800" spc="-5" dirty="0">
                <a:latin typeface="Arial"/>
                <a:cs typeface="Arial"/>
              </a:rPr>
              <a:t>lorem </a:t>
            </a:r>
            <a:r>
              <a:rPr sz="800" dirty="0">
                <a:latin typeface="Arial"/>
                <a:cs typeface="Arial"/>
              </a:rPr>
              <a:t>ipsum </a:t>
            </a:r>
            <a:r>
              <a:rPr sz="800" spc="-5" dirty="0">
                <a:latin typeface="Arial"/>
                <a:cs typeface="Arial"/>
              </a:rPr>
              <a:t>dolor </a:t>
            </a:r>
            <a:r>
              <a:rPr sz="800" dirty="0">
                <a:latin typeface="Arial"/>
                <a:cs typeface="Arial"/>
              </a:rPr>
              <a:t>sit amet miralet | © Tufts Medicine </a:t>
            </a:r>
            <a:r>
              <a:rPr sz="800" spc="-5" dirty="0">
                <a:latin typeface="Arial"/>
                <a:cs typeface="Arial"/>
              </a:rPr>
              <a:t>2022 </a:t>
            </a:r>
            <a:r>
              <a:rPr sz="800" dirty="0">
                <a:latin typeface="Arial"/>
                <a:cs typeface="Arial"/>
              </a:rPr>
              <a:t>| </a:t>
            </a:r>
            <a:r>
              <a:rPr sz="800" spc="-5" dirty="0">
                <a:latin typeface="Arial"/>
                <a:cs typeface="Arial"/>
              </a:rPr>
              <a:t>Private and  </a:t>
            </a:r>
            <a:r>
              <a:rPr sz="800" dirty="0">
                <a:latin typeface="Arial"/>
                <a:cs typeface="Arial"/>
              </a:rPr>
              <a:t>confidential. </a:t>
            </a:r>
            <a:r>
              <a:rPr sz="800" spc="-5" dirty="0">
                <a:latin typeface="Arial"/>
                <a:cs typeface="Arial"/>
              </a:rPr>
              <a:t>Not for</a:t>
            </a:r>
            <a:r>
              <a:rPr sz="800" spc="15" dirty="0">
                <a:latin typeface="Arial"/>
                <a:cs typeface="Arial"/>
              </a:rPr>
              <a:t> </a:t>
            </a:r>
            <a:r>
              <a:rPr sz="800" spc="-5" dirty="0">
                <a:latin typeface="Arial"/>
                <a:cs typeface="Arial"/>
              </a:rPr>
              <a:t>redistribution.</a:t>
            </a:r>
            <a:endParaRPr sz="800">
              <a:latin typeface="Arial"/>
              <a:cs typeface="Arial"/>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ct val="100000"/>
              </a:lnSpc>
            </a:pPr>
            <a:fld id="{81D60167-4931-47E6-BA6A-407CBD079E47}" type="slidenum">
              <a:rPr spc="-5" dirty="0"/>
              <a:t>13</a:t>
            </a:fld>
            <a:endParaRPr spc="-5" dirty="0"/>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32530" y="4243577"/>
            <a:ext cx="8322309" cy="1314450"/>
          </a:xfrm>
          <a:prstGeom prst="rect">
            <a:avLst/>
          </a:prstGeom>
        </p:spPr>
        <p:txBody>
          <a:bodyPr vert="horz" wrap="square" lIns="0" tIns="12700" rIns="0" bIns="0" rtlCol="0">
            <a:spAutoFit/>
          </a:bodyPr>
          <a:lstStyle/>
          <a:p>
            <a:pPr marL="12700">
              <a:lnSpc>
                <a:spcPts val="5070"/>
              </a:lnSpc>
              <a:spcBef>
                <a:spcPts val="100"/>
              </a:spcBef>
            </a:pPr>
            <a:r>
              <a:rPr sz="4400" dirty="0">
                <a:solidFill>
                  <a:srgbClr val="418FEB"/>
                </a:solidFill>
                <a:latin typeface="Rockwell"/>
                <a:cs typeface="Rockwell"/>
              </a:rPr>
              <a:t>Camila</a:t>
            </a:r>
            <a:r>
              <a:rPr sz="4400" spc="-5" dirty="0">
                <a:solidFill>
                  <a:srgbClr val="418FEB"/>
                </a:solidFill>
                <a:latin typeface="Rockwell"/>
                <a:cs typeface="Rockwell"/>
              </a:rPr>
              <a:t> </a:t>
            </a:r>
            <a:r>
              <a:rPr sz="4400" dirty="0">
                <a:solidFill>
                  <a:srgbClr val="418FEB"/>
                </a:solidFill>
                <a:latin typeface="Rockwell"/>
                <a:cs typeface="Rockwell"/>
              </a:rPr>
              <a:t>Soto</a:t>
            </a:r>
            <a:endParaRPr sz="4400">
              <a:latin typeface="Rockwell"/>
              <a:cs typeface="Rockwell"/>
            </a:endParaRPr>
          </a:p>
          <a:p>
            <a:pPr marL="12700">
              <a:lnSpc>
                <a:spcPts val="5070"/>
              </a:lnSpc>
            </a:pPr>
            <a:r>
              <a:rPr sz="4400" dirty="0">
                <a:solidFill>
                  <a:srgbClr val="418FEB"/>
                </a:solidFill>
                <a:latin typeface="Rockwell"/>
                <a:cs typeface="Rockwell"/>
              </a:rPr>
              <a:t>Summer </a:t>
            </a:r>
            <a:r>
              <a:rPr sz="4400" spc="20" dirty="0">
                <a:solidFill>
                  <a:srgbClr val="418FEB"/>
                </a:solidFill>
                <a:latin typeface="Rockwell"/>
                <a:cs typeface="Rockwell"/>
              </a:rPr>
              <a:t>Intern </a:t>
            </a:r>
            <a:r>
              <a:rPr sz="4400" dirty="0">
                <a:solidFill>
                  <a:srgbClr val="418FEB"/>
                </a:solidFill>
                <a:latin typeface="Rockwell"/>
                <a:cs typeface="Rockwell"/>
              </a:rPr>
              <a:t>2023 –</a:t>
            </a:r>
            <a:r>
              <a:rPr sz="4400" spc="-60" dirty="0">
                <a:solidFill>
                  <a:srgbClr val="418FEB"/>
                </a:solidFill>
                <a:latin typeface="Rockwell"/>
                <a:cs typeface="Rockwell"/>
              </a:rPr>
              <a:t> </a:t>
            </a:r>
            <a:r>
              <a:rPr sz="4400" spc="-10" dirty="0">
                <a:solidFill>
                  <a:srgbClr val="418FEB"/>
                </a:solidFill>
                <a:latin typeface="Rockwell"/>
                <a:cs typeface="Rockwell"/>
              </a:rPr>
              <a:t>Pediatrics</a:t>
            </a:r>
            <a:endParaRPr sz="4400">
              <a:latin typeface="Rockwell"/>
              <a:cs typeface="Rockwell"/>
            </a:endParaRPr>
          </a:p>
        </p:txBody>
      </p:sp>
      <p:sp>
        <p:nvSpPr>
          <p:cNvPr id="3" name="object 3"/>
          <p:cNvSpPr txBox="1"/>
          <p:nvPr/>
        </p:nvSpPr>
        <p:spPr>
          <a:xfrm>
            <a:off x="7186041" y="6447535"/>
            <a:ext cx="4935855" cy="269875"/>
          </a:xfrm>
          <a:prstGeom prst="rect">
            <a:avLst/>
          </a:prstGeom>
        </p:spPr>
        <p:txBody>
          <a:bodyPr vert="horz" wrap="square" lIns="0" tIns="12700" rIns="0" bIns="0" rtlCol="0">
            <a:spAutoFit/>
          </a:bodyPr>
          <a:lstStyle/>
          <a:p>
            <a:pPr marL="12700" marR="5080" indent="8890">
              <a:lnSpc>
                <a:spcPct val="100000"/>
              </a:lnSpc>
              <a:spcBef>
                <a:spcPts val="100"/>
              </a:spcBef>
            </a:pPr>
            <a:r>
              <a:rPr sz="800" spc="-5" dirty="0">
                <a:latin typeface="Arial"/>
                <a:cs typeface="Arial"/>
              </a:rPr>
              <a:t>Presentation </a:t>
            </a:r>
            <a:r>
              <a:rPr sz="800" dirty="0">
                <a:latin typeface="Arial"/>
                <a:cs typeface="Arial"/>
              </a:rPr>
              <a:t>title </a:t>
            </a:r>
            <a:r>
              <a:rPr sz="800" spc="-5" dirty="0">
                <a:latin typeface="Arial"/>
                <a:cs typeface="Arial"/>
              </a:rPr>
              <a:t>lorem </a:t>
            </a:r>
            <a:r>
              <a:rPr sz="800" dirty="0">
                <a:latin typeface="Arial"/>
                <a:cs typeface="Arial"/>
              </a:rPr>
              <a:t>ipsum </a:t>
            </a:r>
            <a:r>
              <a:rPr sz="800" spc="-5" dirty="0">
                <a:latin typeface="Arial"/>
                <a:cs typeface="Arial"/>
              </a:rPr>
              <a:t>dolor </a:t>
            </a:r>
            <a:r>
              <a:rPr sz="800" dirty="0">
                <a:latin typeface="Arial"/>
                <a:cs typeface="Arial"/>
              </a:rPr>
              <a:t>sit amet miralet | © Tufts Medicine </a:t>
            </a:r>
            <a:r>
              <a:rPr sz="800" spc="-5" dirty="0">
                <a:latin typeface="Arial"/>
                <a:cs typeface="Arial"/>
              </a:rPr>
              <a:t>2022 </a:t>
            </a:r>
            <a:r>
              <a:rPr sz="800" dirty="0">
                <a:latin typeface="Arial"/>
                <a:cs typeface="Arial"/>
              </a:rPr>
              <a:t>| </a:t>
            </a:r>
            <a:r>
              <a:rPr sz="800" spc="-5" dirty="0">
                <a:latin typeface="Arial"/>
                <a:cs typeface="Arial"/>
              </a:rPr>
              <a:t>Private and </a:t>
            </a:r>
            <a:r>
              <a:rPr sz="800" dirty="0">
                <a:latin typeface="Arial"/>
                <a:cs typeface="Arial"/>
              </a:rPr>
              <a:t>confidential. </a:t>
            </a:r>
            <a:r>
              <a:rPr sz="800" spc="-5" dirty="0">
                <a:latin typeface="Arial"/>
                <a:cs typeface="Arial"/>
              </a:rPr>
              <a:t>Not  for redistribution.</a:t>
            </a:r>
            <a:endParaRPr sz="800">
              <a:latin typeface="Arial"/>
              <a:cs typeface="Arial"/>
            </a:endParaRPr>
          </a:p>
        </p:txBody>
      </p:sp>
      <p:sp>
        <p:nvSpPr>
          <p:cNvPr id="4" name="object 4"/>
          <p:cNvSpPr txBox="1"/>
          <p:nvPr/>
        </p:nvSpPr>
        <p:spPr>
          <a:xfrm>
            <a:off x="182371" y="6569456"/>
            <a:ext cx="82550"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FFFFFF"/>
                </a:solidFill>
                <a:latin typeface="Arial"/>
                <a:cs typeface="Arial"/>
              </a:rPr>
              <a:t>4</a:t>
            </a:r>
            <a:endParaRPr sz="800">
              <a:latin typeface="Arial"/>
              <a:cs typeface="Arial"/>
            </a:endParaRPr>
          </a:p>
        </p:txBody>
      </p:sp>
      <p:sp>
        <p:nvSpPr>
          <p:cNvPr id="5" name="object 5"/>
          <p:cNvSpPr/>
          <p:nvPr/>
        </p:nvSpPr>
        <p:spPr>
          <a:xfrm>
            <a:off x="2784348" y="0"/>
            <a:ext cx="9407652" cy="388772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6E5C22-7EDD-7CDE-4586-BFE63BB9A944}"/>
              </a:ext>
            </a:extLst>
          </p:cNvPr>
          <p:cNvSpPr/>
          <p:nvPr/>
        </p:nvSpPr>
        <p:spPr>
          <a:xfrm>
            <a:off x="0" y="0"/>
            <a:ext cx="12192000" cy="6857999"/>
          </a:xfrm>
          <a:prstGeom prst="rect">
            <a:avLst/>
          </a:prstGeom>
          <a:solidFill>
            <a:srgbClr val="AFE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p:nvPr/>
        </p:nvSpPr>
        <p:spPr>
          <a:xfrm>
            <a:off x="1093724" y="5926023"/>
            <a:ext cx="1075055"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Calibri"/>
                <a:cs typeface="Calibri"/>
              </a:rPr>
              <a:t>February</a:t>
            </a:r>
            <a:r>
              <a:rPr sz="1400" spc="-70" dirty="0">
                <a:latin typeface="Calibri"/>
                <a:cs typeface="Calibri"/>
              </a:rPr>
              <a:t> </a:t>
            </a:r>
            <a:r>
              <a:rPr sz="1400" dirty="0">
                <a:latin typeface="Calibri"/>
                <a:cs typeface="Calibri"/>
              </a:rPr>
              <a:t>2024</a:t>
            </a:r>
            <a:endParaRPr sz="1400">
              <a:latin typeface="Calibri"/>
              <a:cs typeface="Calibri"/>
            </a:endParaRPr>
          </a:p>
        </p:txBody>
      </p:sp>
      <p:sp>
        <p:nvSpPr>
          <p:cNvPr id="3" name="object 3"/>
          <p:cNvSpPr txBox="1">
            <a:spLocks noGrp="1"/>
          </p:cNvSpPr>
          <p:nvPr>
            <p:ph type="title"/>
          </p:nvPr>
        </p:nvSpPr>
        <p:spPr>
          <a:xfrm>
            <a:off x="1093724" y="2975610"/>
            <a:ext cx="8689340" cy="2297430"/>
          </a:xfrm>
          <a:prstGeom prst="rect">
            <a:avLst/>
          </a:prstGeom>
        </p:spPr>
        <p:txBody>
          <a:bodyPr vert="horz" wrap="square" lIns="0" tIns="116205" rIns="0" bIns="0" rtlCol="0">
            <a:spAutoFit/>
          </a:bodyPr>
          <a:lstStyle/>
          <a:p>
            <a:pPr marL="12700" marR="5080">
              <a:lnSpc>
                <a:spcPts val="6480"/>
              </a:lnSpc>
              <a:spcBef>
                <a:spcPts val="915"/>
              </a:spcBef>
            </a:pPr>
            <a:r>
              <a:rPr sz="6000" spc="-95" dirty="0">
                <a:solidFill>
                  <a:srgbClr val="003992"/>
                </a:solidFill>
              </a:rPr>
              <a:t>Youth </a:t>
            </a:r>
            <a:r>
              <a:rPr sz="6000" spc="-10" dirty="0">
                <a:solidFill>
                  <a:srgbClr val="003992"/>
                </a:solidFill>
              </a:rPr>
              <a:t>Summer Employment  </a:t>
            </a:r>
            <a:r>
              <a:rPr sz="6000" spc="-35" dirty="0">
                <a:solidFill>
                  <a:srgbClr val="003992"/>
                </a:solidFill>
              </a:rPr>
              <a:t>Program</a:t>
            </a:r>
            <a:endParaRPr sz="6000" dirty="0"/>
          </a:p>
          <a:p>
            <a:pPr marL="12700">
              <a:lnSpc>
                <a:spcPct val="100000"/>
              </a:lnSpc>
              <a:spcBef>
                <a:spcPts val="1230"/>
              </a:spcBef>
            </a:pPr>
            <a:r>
              <a:rPr sz="2400" spc="-25" dirty="0">
                <a:solidFill>
                  <a:srgbClr val="000000"/>
                </a:solidFill>
              </a:rPr>
              <a:t>Workforce </a:t>
            </a:r>
            <a:r>
              <a:rPr sz="2400" spc="-10" dirty="0">
                <a:solidFill>
                  <a:srgbClr val="000000"/>
                </a:solidFill>
              </a:rPr>
              <a:t>Development</a:t>
            </a:r>
            <a:r>
              <a:rPr sz="2400" spc="15" dirty="0">
                <a:solidFill>
                  <a:srgbClr val="000000"/>
                </a:solidFill>
              </a:rPr>
              <a:t> </a:t>
            </a:r>
            <a:r>
              <a:rPr sz="2400" spc="-55" dirty="0">
                <a:solidFill>
                  <a:srgbClr val="000000"/>
                </a:solidFill>
              </a:rPr>
              <a:t>Team</a:t>
            </a:r>
            <a:endParaRPr sz="2400" dirty="0"/>
          </a:p>
        </p:txBody>
      </p:sp>
      <p:sp>
        <p:nvSpPr>
          <p:cNvPr id="4" name="object 5">
            <a:extLst>
              <a:ext uri="{FF2B5EF4-FFF2-40B4-BE49-F238E27FC236}">
                <a16:creationId xmlns:a16="http://schemas.microsoft.com/office/drawing/2014/main" id="{B71289D6-30A9-19F3-52DD-B4D652B9F548}"/>
              </a:ext>
            </a:extLst>
          </p:cNvPr>
          <p:cNvSpPr/>
          <p:nvPr/>
        </p:nvSpPr>
        <p:spPr>
          <a:xfrm>
            <a:off x="762000" y="429273"/>
            <a:ext cx="4495800" cy="526618"/>
          </a:xfrm>
          <a:prstGeom prst="rect">
            <a:avLst/>
          </a:prstGeom>
          <a:blipFill>
            <a:blip r:embed="rId3" cstate="print"/>
            <a:stretch>
              <a:fillRect/>
            </a:stretch>
          </a:blipFill>
        </p:spPr>
        <p:txBody>
          <a:bodyPr wrap="square" lIns="0" tIns="0" rIns="0" bIns="0" rtlCol="0"/>
          <a:lstStyle/>
          <a:p>
            <a:endParaRPr/>
          </a:p>
        </p:txBody>
      </p:sp>
      <p:pic>
        <p:nvPicPr>
          <p:cNvPr id="6" name="Picture 5" descr="Calendar&#10;&#10;Description automatically generated with low confidence">
            <a:extLst>
              <a:ext uri="{FF2B5EF4-FFF2-40B4-BE49-F238E27FC236}">
                <a16:creationId xmlns:a16="http://schemas.microsoft.com/office/drawing/2014/main" id="{BA569092-5857-BD03-9B4F-EAA0C6879BED}"/>
              </a:ext>
            </a:extLst>
          </p:cNvPr>
          <p:cNvPicPr>
            <a:picLocks noChangeAspect="1"/>
          </p:cNvPicPr>
          <p:nvPr/>
        </p:nvPicPr>
        <p:blipFill>
          <a:blip r:embed="rId4"/>
          <a:stretch>
            <a:fillRect/>
          </a:stretch>
        </p:blipFill>
        <p:spPr>
          <a:xfrm flipH="1">
            <a:off x="8079041" y="248539"/>
            <a:ext cx="3990043" cy="272707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40080" y="6246876"/>
            <a:ext cx="241300" cy="346075"/>
          </a:xfrm>
          <a:custGeom>
            <a:avLst/>
            <a:gdLst/>
            <a:ahLst/>
            <a:cxnLst/>
            <a:rect l="l" t="t" r="r" b="b"/>
            <a:pathLst>
              <a:path w="241300" h="346075">
                <a:moveTo>
                  <a:pt x="240792" y="281990"/>
                </a:moveTo>
                <a:lnTo>
                  <a:pt x="237400" y="286158"/>
                </a:lnTo>
                <a:lnTo>
                  <a:pt x="224791" y="293606"/>
                </a:lnTo>
                <a:lnTo>
                  <a:pt x="197888" y="300723"/>
                </a:lnTo>
                <a:lnTo>
                  <a:pt x="151612" y="303898"/>
                </a:lnTo>
                <a:lnTo>
                  <a:pt x="89179" y="303898"/>
                </a:lnTo>
                <a:lnTo>
                  <a:pt x="42194" y="305869"/>
                </a:lnTo>
                <a:lnTo>
                  <a:pt x="15586" y="309692"/>
                </a:lnTo>
                <a:lnTo>
                  <a:pt x="3479" y="313606"/>
                </a:lnTo>
                <a:lnTo>
                  <a:pt x="0" y="315849"/>
                </a:lnTo>
                <a:lnTo>
                  <a:pt x="0" y="345948"/>
                </a:lnTo>
                <a:lnTo>
                  <a:pt x="3479" y="343703"/>
                </a:lnTo>
                <a:lnTo>
                  <a:pt x="15586" y="339786"/>
                </a:lnTo>
                <a:lnTo>
                  <a:pt x="42194" y="335962"/>
                </a:lnTo>
                <a:lnTo>
                  <a:pt x="89179" y="333997"/>
                </a:lnTo>
                <a:lnTo>
                  <a:pt x="151612" y="333997"/>
                </a:lnTo>
                <a:lnTo>
                  <a:pt x="197888" y="330822"/>
                </a:lnTo>
                <a:lnTo>
                  <a:pt x="224791" y="323705"/>
                </a:lnTo>
                <a:lnTo>
                  <a:pt x="237400" y="316257"/>
                </a:lnTo>
                <a:lnTo>
                  <a:pt x="240792" y="312089"/>
                </a:lnTo>
                <a:lnTo>
                  <a:pt x="240792" y="281990"/>
                </a:lnTo>
                <a:close/>
              </a:path>
              <a:path w="241300" h="346075">
                <a:moveTo>
                  <a:pt x="240792" y="231838"/>
                </a:moveTo>
                <a:lnTo>
                  <a:pt x="237400" y="236006"/>
                </a:lnTo>
                <a:lnTo>
                  <a:pt x="224791" y="243454"/>
                </a:lnTo>
                <a:lnTo>
                  <a:pt x="197888" y="250571"/>
                </a:lnTo>
                <a:lnTo>
                  <a:pt x="151612" y="253746"/>
                </a:lnTo>
                <a:lnTo>
                  <a:pt x="89179" y="253746"/>
                </a:lnTo>
                <a:lnTo>
                  <a:pt x="42194" y="255711"/>
                </a:lnTo>
                <a:lnTo>
                  <a:pt x="15586" y="259535"/>
                </a:lnTo>
                <a:lnTo>
                  <a:pt x="3479" y="263452"/>
                </a:lnTo>
                <a:lnTo>
                  <a:pt x="0" y="265696"/>
                </a:lnTo>
                <a:lnTo>
                  <a:pt x="0" y="295795"/>
                </a:lnTo>
                <a:lnTo>
                  <a:pt x="3479" y="293551"/>
                </a:lnTo>
                <a:lnTo>
                  <a:pt x="15586" y="289633"/>
                </a:lnTo>
                <a:lnTo>
                  <a:pt x="42194" y="285805"/>
                </a:lnTo>
                <a:lnTo>
                  <a:pt x="89179" y="283832"/>
                </a:lnTo>
                <a:lnTo>
                  <a:pt x="151612" y="283832"/>
                </a:lnTo>
                <a:lnTo>
                  <a:pt x="197888" y="280659"/>
                </a:lnTo>
                <a:lnTo>
                  <a:pt x="224791" y="273545"/>
                </a:lnTo>
                <a:lnTo>
                  <a:pt x="237400" y="266097"/>
                </a:lnTo>
                <a:lnTo>
                  <a:pt x="240792" y="261924"/>
                </a:lnTo>
                <a:lnTo>
                  <a:pt x="240792" y="231838"/>
                </a:lnTo>
                <a:close/>
              </a:path>
              <a:path w="241300" h="346075">
                <a:moveTo>
                  <a:pt x="32346" y="129603"/>
                </a:moveTo>
                <a:lnTo>
                  <a:pt x="0" y="129603"/>
                </a:lnTo>
                <a:lnTo>
                  <a:pt x="0" y="234162"/>
                </a:lnTo>
                <a:lnTo>
                  <a:pt x="32346" y="234162"/>
                </a:lnTo>
                <a:lnTo>
                  <a:pt x="32346" y="129603"/>
                </a:lnTo>
                <a:close/>
              </a:path>
              <a:path w="241300" h="346075">
                <a:moveTo>
                  <a:pt x="101828" y="129603"/>
                </a:moveTo>
                <a:lnTo>
                  <a:pt x="69481" y="129603"/>
                </a:lnTo>
                <a:lnTo>
                  <a:pt x="69481" y="234162"/>
                </a:lnTo>
                <a:lnTo>
                  <a:pt x="101828" y="234162"/>
                </a:lnTo>
                <a:lnTo>
                  <a:pt x="101828" y="129603"/>
                </a:lnTo>
                <a:close/>
              </a:path>
              <a:path w="241300" h="346075">
                <a:moveTo>
                  <a:pt x="171310" y="129603"/>
                </a:moveTo>
                <a:lnTo>
                  <a:pt x="138963" y="129603"/>
                </a:lnTo>
                <a:lnTo>
                  <a:pt x="138963" y="234162"/>
                </a:lnTo>
                <a:lnTo>
                  <a:pt x="171310" y="234162"/>
                </a:lnTo>
                <a:lnTo>
                  <a:pt x="171310" y="129603"/>
                </a:lnTo>
                <a:close/>
              </a:path>
              <a:path w="241300" h="346075">
                <a:moveTo>
                  <a:pt x="240792" y="129603"/>
                </a:moveTo>
                <a:lnTo>
                  <a:pt x="208445" y="129603"/>
                </a:lnTo>
                <a:lnTo>
                  <a:pt x="208445" y="228777"/>
                </a:lnTo>
                <a:lnTo>
                  <a:pt x="224625" y="223766"/>
                </a:lnTo>
                <a:lnTo>
                  <a:pt x="234400" y="218597"/>
                </a:lnTo>
                <a:lnTo>
                  <a:pt x="239284" y="214349"/>
                </a:lnTo>
                <a:lnTo>
                  <a:pt x="240792" y="212102"/>
                </a:lnTo>
                <a:lnTo>
                  <a:pt x="240792" y="129603"/>
                </a:lnTo>
                <a:close/>
              </a:path>
              <a:path w="241300" h="346075">
                <a:moveTo>
                  <a:pt x="240792" y="80568"/>
                </a:moveTo>
                <a:lnTo>
                  <a:pt x="0" y="80568"/>
                </a:lnTo>
                <a:lnTo>
                  <a:pt x="0" y="110020"/>
                </a:lnTo>
                <a:lnTo>
                  <a:pt x="240792" y="110020"/>
                </a:lnTo>
                <a:lnTo>
                  <a:pt x="240792" y="80568"/>
                </a:lnTo>
                <a:close/>
              </a:path>
              <a:path w="241300" h="346075">
                <a:moveTo>
                  <a:pt x="120396" y="0"/>
                </a:moveTo>
                <a:lnTo>
                  <a:pt x="0" y="40119"/>
                </a:lnTo>
                <a:lnTo>
                  <a:pt x="0" y="70535"/>
                </a:lnTo>
                <a:lnTo>
                  <a:pt x="120396" y="30416"/>
                </a:lnTo>
                <a:lnTo>
                  <a:pt x="211674" y="30416"/>
                </a:lnTo>
                <a:lnTo>
                  <a:pt x="120396" y="0"/>
                </a:lnTo>
                <a:close/>
              </a:path>
              <a:path w="241300" h="346075">
                <a:moveTo>
                  <a:pt x="211674" y="30416"/>
                </a:moveTo>
                <a:lnTo>
                  <a:pt x="120396" y="30416"/>
                </a:lnTo>
                <a:lnTo>
                  <a:pt x="240792" y="70535"/>
                </a:lnTo>
                <a:lnTo>
                  <a:pt x="240792" y="40119"/>
                </a:lnTo>
                <a:lnTo>
                  <a:pt x="211674" y="30416"/>
                </a:lnTo>
                <a:close/>
              </a:path>
            </a:pathLst>
          </a:custGeom>
          <a:solidFill>
            <a:srgbClr val="009CA6"/>
          </a:solidFill>
        </p:spPr>
        <p:txBody>
          <a:bodyPr wrap="square" lIns="0" tIns="0" rIns="0" bIns="0" rtlCol="0"/>
          <a:lstStyle/>
          <a:p>
            <a:endParaRPr/>
          </a:p>
        </p:txBody>
      </p:sp>
      <p:sp>
        <p:nvSpPr>
          <p:cNvPr id="3" name="object 3"/>
          <p:cNvSpPr txBox="1">
            <a:spLocks noGrp="1"/>
          </p:cNvSpPr>
          <p:nvPr>
            <p:ph type="title"/>
          </p:nvPr>
        </p:nvSpPr>
        <p:spPr>
          <a:xfrm>
            <a:off x="683158" y="589280"/>
            <a:ext cx="3412490" cy="513806"/>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3992"/>
                </a:solidFill>
              </a:rPr>
              <a:t>Who </a:t>
            </a:r>
            <a:r>
              <a:rPr sz="3200" spc="-15" dirty="0">
                <a:solidFill>
                  <a:srgbClr val="003992"/>
                </a:solidFill>
              </a:rPr>
              <a:t>Are</a:t>
            </a:r>
            <a:r>
              <a:rPr sz="3200" spc="-85" dirty="0">
                <a:solidFill>
                  <a:srgbClr val="003992"/>
                </a:solidFill>
              </a:rPr>
              <a:t> </a:t>
            </a:r>
            <a:r>
              <a:rPr sz="3200" spc="-40" dirty="0">
                <a:solidFill>
                  <a:srgbClr val="003992"/>
                </a:solidFill>
              </a:rPr>
              <a:t>We?</a:t>
            </a:r>
            <a:endParaRPr sz="3200" dirty="0"/>
          </a:p>
        </p:txBody>
      </p:sp>
      <p:sp>
        <p:nvSpPr>
          <p:cNvPr id="4" name="object 4"/>
          <p:cNvSpPr/>
          <p:nvPr/>
        </p:nvSpPr>
        <p:spPr>
          <a:xfrm>
            <a:off x="5110452" y="676469"/>
            <a:ext cx="5908142" cy="5206894"/>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1132738" y="1896236"/>
            <a:ext cx="3412490" cy="2384425"/>
          </a:xfrm>
          <a:prstGeom prst="rect">
            <a:avLst/>
          </a:prstGeom>
        </p:spPr>
        <p:txBody>
          <a:bodyPr vert="horz" wrap="square" lIns="0" tIns="40005" rIns="0" bIns="0" rtlCol="0">
            <a:spAutoFit/>
          </a:bodyPr>
          <a:lstStyle/>
          <a:p>
            <a:pPr marL="299085" marR="5080" indent="-287020">
              <a:lnSpc>
                <a:spcPct val="90000"/>
              </a:lnSpc>
              <a:spcBef>
                <a:spcPts val="315"/>
              </a:spcBef>
              <a:buFont typeface="Arial"/>
              <a:buChar char="•"/>
              <a:tabLst>
                <a:tab pos="299085" algn="l"/>
                <a:tab pos="299720" algn="l"/>
              </a:tabLst>
            </a:pPr>
            <a:r>
              <a:rPr sz="1800" spc="-5" dirty="0">
                <a:latin typeface="Calibri"/>
                <a:cs typeface="Calibri"/>
              </a:rPr>
              <a:t>Brigham </a:t>
            </a:r>
            <a:r>
              <a:rPr sz="1800" dirty="0">
                <a:latin typeface="Calibri"/>
                <a:cs typeface="Calibri"/>
              </a:rPr>
              <a:t>and </a:t>
            </a:r>
            <a:r>
              <a:rPr sz="1800" spc="-30" dirty="0">
                <a:latin typeface="Calibri"/>
                <a:cs typeface="Calibri"/>
              </a:rPr>
              <a:t>Women’s </a:t>
            </a:r>
            <a:r>
              <a:rPr sz="1800" spc="-10" dirty="0">
                <a:latin typeface="Calibri"/>
                <a:cs typeface="Calibri"/>
              </a:rPr>
              <a:t>Hospital </a:t>
            </a:r>
            <a:r>
              <a:rPr sz="1800" spc="-5" dirty="0">
                <a:latin typeface="Calibri"/>
                <a:cs typeface="Calibri"/>
              </a:rPr>
              <a:t>is  </a:t>
            </a:r>
            <a:r>
              <a:rPr sz="1800" dirty="0">
                <a:latin typeface="Calibri"/>
                <a:cs typeface="Calibri"/>
              </a:rPr>
              <a:t>a </a:t>
            </a:r>
            <a:r>
              <a:rPr sz="1800" spc="-5" dirty="0">
                <a:latin typeface="Calibri"/>
                <a:cs typeface="Calibri"/>
              </a:rPr>
              <a:t>part of </a:t>
            </a:r>
            <a:r>
              <a:rPr sz="1800" b="1" spc="-5" dirty="0">
                <a:latin typeface="Calibri"/>
                <a:cs typeface="Calibri"/>
              </a:rPr>
              <a:t>Mass General Brigham  </a:t>
            </a:r>
            <a:r>
              <a:rPr sz="1800" b="1" dirty="0">
                <a:latin typeface="Calibri"/>
                <a:cs typeface="Calibri"/>
              </a:rPr>
              <a:t>(MGB) </a:t>
            </a:r>
            <a:r>
              <a:rPr sz="1800" spc="-10" dirty="0">
                <a:latin typeface="Calibri"/>
                <a:cs typeface="Calibri"/>
              </a:rPr>
              <a:t>formerly </a:t>
            </a:r>
            <a:r>
              <a:rPr sz="1800" spc="-5" dirty="0">
                <a:latin typeface="Calibri"/>
                <a:cs typeface="Calibri"/>
              </a:rPr>
              <a:t>known </a:t>
            </a:r>
            <a:r>
              <a:rPr sz="1800" dirty="0">
                <a:latin typeface="Calibri"/>
                <a:cs typeface="Calibri"/>
              </a:rPr>
              <a:t>as  </a:t>
            </a:r>
            <a:r>
              <a:rPr sz="1800" spc="-15" dirty="0">
                <a:latin typeface="Calibri"/>
                <a:cs typeface="Calibri"/>
              </a:rPr>
              <a:t>Partners</a:t>
            </a:r>
            <a:r>
              <a:rPr sz="1800" spc="-5" dirty="0">
                <a:latin typeface="Calibri"/>
                <a:cs typeface="Calibri"/>
              </a:rPr>
              <a:t> HealthCare</a:t>
            </a:r>
            <a:endParaRPr sz="1800">
              <a:latin typeface="Calibri"/>
              <a:cs typeface="Calibri"/>
            </a:endParaRPr>
          </a:p>
          <a:p>
            <a:pPr>
              <a:lnSpc>
                <a:spcPct val="100000"/>
              </a:lnSpc>
              <a:buFont typeface="Arial"/>
              <a:buChar char="•"/>
            </a:pPr>
            <a:endParaRPr sz="1800">
              <a:latin typeface="Calibri"/>
              <a:cs typeface="Calibri"/>
            </a:endParaRPr>
          </a:p>
          <a:p>
            <a:pPr>
              <a:lnSpc>
                <a:spcPct val="100000"/>
              </a:lnSpc>
              <a:spcBef>
                <a:spcPts val="10"/>
              </a:spcBef>
              <a:buFont typeface="Arial"/>
              <a:buChar char="•"/>
            </a:pPr>
            <a:endParaRPr sz="1550">
              <a:latin typeface="Calibri"/>
              <a:cs typeface="Calibri"/>
            </a:endParaRPr>
          </a:p>
          <a:p>
            <a:pPr marL="390525" marR="159385" lvl="1" indent="-287020">
              <a:lnSpc>
                <a:spcPct val="100000"/>
              </a:lnSpc>
              <a:buFont typeface="Arial"/>
              <a:buChar char="•"/>
              <a:tabLst>
                <a:tab pos="390525" algn="l"/>
                <a:tab pos="391160" algn="l"/>
              </a:tabLst>
            </a:pPr>
            <a:r>
              <a:rPr sz="1800" dirty="0">
                <a:latin typeface="Calibri"/>
                <a:cs typeface="Calibri"/>
              </a:rPr>
              <a:t>MGB is the </a:t>
            </a:r>
            <a:r>
              <a:rPr sz="1800" spc="-10" dirty="0">
                <a:latin typeface="Calibri"/>
                <a:cs typeface="Calibri"/>
              </a:rPr>
              <a:t>largest </a:t>
            </a:r>
            <a:r>
              <a:rPr sz="1800" spc="-5" dirty="0">
                <a:latin typeface="Calibri"/>
                <a:cs typeface="Calibri"/>
              </a:rPr>
              <a:t>employer</a:t>
            </a:r>
            <a:r>
              <a:rPr sz="1800" spc="-70" dirty="0">
                <a:latin typeface="Calibri"/>
                <a:cs typeface="Calibri"/>
              </a:rPr>
              <a:t> </a:t>
            </a:r>
            <a:r>
              <a:rPr sz="1800" spc="-5" dirty="0">
                <a:latin typeface="Calibri"/>
                <a:cs typeface="Calibri"/>
              </a:rPr>
              <a:t>in  </a:t>
            </a:r>
            <a:r>
              <a:rPr sz="1800" dirty="0">
                <a:latin typeface="Calibri"/>
                <a:cs typeface="Calibri"/>
              </a:rPr>
              <a:t>the </a:t>
            </a:r>
            <a:r>
              <a:rPr sz="1800" spc="-20" dirty="0">
                <a:latin typeface="Calibri"/>
                <a:cs typeface="Calibri"/>
              </a:rPr>
              <a:t>state,</a:t>
            </a:r>
            <a:r>
              <a:rPr sz="1800" spc="5" dirty="0">
                <a:latin typeface="Calibri"/>
                <a:cs typeface="Calibri"/>
              </a:rPr>
              <a:t> </a:t>
            </a:r>
            <a:r>
              <a:rPr sz="1800" spc="-5" dirty="0">
                <a:latin typeface="Calibri"/>
                <a:cs typeface="Calibri"/>
              </a:rPr>
              <a:t>employing</a:t>
            </a:r>
            <a:endParaRPr sz="1800">
              <a:latin typeface="Calibri"/>
              <a:cs typeface="Calibri"/>
            </a:endParaRPr>
          </a:p>
          <a:p>
            <a:pPr marL="390525">
              <a:lnSpc>
                <a:spcPct val="100000"/>
              </a:lnSpc>
            </a:pPr>
            <a:r>
              <a:rPr sz="1800" spc="-10" dirty="0">
                <a:latin typeface="Calibri"/>
                <a:cs typeface="Calibri"/>
              </a:rPr>
              <a:t>over </a:t>
            </a:r>
            <a:r>
              <a:rPr sz="1800" b="1" dirty="0">
                <a:latin typeface="Calibri"/>
                <a:cs typeface="Calibri"/>
              </a:rPr>
              <a:t>80,000</a:t>
            </a:r>
            <a:r>
              <a:rPr sz="1800" b="1" spc="5" dirty="0">
                <a:latin typeface="Calibri"/>
                <a:cs typeface="Calibri"/>
              </a:rPr>
              <a:t> </a:t>
            </a:r>
            <a:r>
              <a:rPr sz="1800" b="1" spc="-5" dirty="0">
                <a:latin typeface="Calibri"/>
                <a:cs typeface="Calibri"/>
              </a:rPr>
              <a:t>people</a:t>
            </a:r>
            <a:endParaRPr sz="1800">
              <a:latin typeface="Calibri"/>
              <a:cs typeface="Calibri"/>
            </a:endParaRPr>
          </a:p>
        </p:txBody>
      </p:sp>
      <p:sp>
        <p:nvSpPr>
          <p:cNvPr id="6" name="object 6"/>
          <p:cNvSpPr/>
          <p:nvPr/>
        </p:nvSpPr>
        <p:spPr>
          <a:xfrm>
            <a:off x="8727947" y="339852"/>
            <a:ext cx="2962655" cy="635508"/>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a:lnSpc>
                <a:spcPts val="1045"/>
              </a:lnSpc>
            </a:pPr>
            <a:fld id="{81D60167-4931-47E6-BA6A-407CBD079E47}" type="slidenum">
              <a:rPr spc="-5" dirty="0"/>
              <a:t>16</a:t>
            </a:fld>
            <a:endParaRPr spc="-5" dirty="0"/>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137147" y="1761744"/>
            <a:ext cx="5029200" cy="390296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118097" y="1742694"/>
            <a:ext cx="5067300" cy="3941445"/>
          </a:xfrm>
          <a:custGeom>
            <a:avLst/>
            <a:gdLst/>
            <a:ahLst/>
            <a:cxnLst/>
            <a:rect l="l" t="t" r="r" b="b"/>
            <a:pathLst>
              <a:path w="5067300" h="3941445">
                <a:moveTo>
                  <a:pt x="0" y="3941064"/>
                </a:moveTo>
                <a:lnTo>
                  <a:pt x="5067300" y="3941064"/>
                </a:lnTo>
                <a:lnTo>
                  <a:pt x="5067300" y="0"/>
                </a:lnTo>
                <a:lnTo>
                  <a:pt x="0" y="0"/>
                </a:lnTo>
                <a:lnTo>
                  <a:pt x="0" y="3941064"/>
                </a:lnTo>
                <a:close/>
              </a:path>
            </a:pathLst>
          </a:custGeom>
          <a:ln w="38100">
            <a:solidFill>
              <a:srgbClr val="000000"/>
            </a:solidFill>
          </a:ln>
        </p:spPr>
        <p:txBody>
          <a:bodyPr wrap="square" lIns="0" tIns="0" rIns="0" bIns="0" rtlCol="0"/>
          <a:lstStyle/>
          <a:p>
            <a:endParaRPr/>
          </a:p>
        </p:txBody>
      </p:sp>
      <p:sp>
        <p:nvSpPr>
          <p:cNvPr id="4" name="object 4"/>
          <p:cNvSpPr txBox="1"/>
          <p:nvPr/>
        </p:nvSpPr>
        <p:spPr>
          <a:xfrm>
            <a:off x="1026413" y="1753361"/>
            <a:ext cx="4901565" cy="3912235"/>
          </a:xfrm>
          <a:prstGeom prst="rect">
            <a:avLst/>
          </a:prstGeom>
          <a:solidFill>
            <a:srgbClr val="AFE2E1"/>
          </a:solidFill>
          <a:ln w="38100">
            <a:solidFill>
              <a:srgbClr val="000000"/>
            </a:solidFill>
          </a:ln>
        </p:spPr>
        <p:txBody>
          <a:bodyPr vert="horz" wrap="square" lIns="0" tIns="3175" rIns="0" bIns="0" rtlCol="0">
            <a:spAutoFit/>
          </a:bodyPr>
          <a:lstStyle/>
          <a:p>
            <a:pPr>
              <a:lnSpc>
                <a:spcPct val="100000"/>
              </a:lnSpc>
              <a:spcBef>
                <a:spcPts val="25"/>
              </a:spcBef>
            </a:pPr>
            <a:endParaRPr sz="1950">
              <a:latin typeface="Times New Roman"/>
              <a:cs typeface="Times New Roman"/>
            </a:endParaRPr>
          </a:p>
          <a:p>
            <a:pPr marL="814705" marR="808990" indent="-635" algn="ctr">
              <a:lnSpc>
                <a:spcPct val="100000"/>
              </a:lnSpc>
            </a:pPr>
            <a:r>
              <a:rPr sz="2000" dirty="0">
                <a:latin typeface="Calibri"/>
                <a:cs typeface="Calibri"/>
              </a:rPr>
              <a:t>Brigham &amp; </a:t>
            </a:r>
            <a:r>
              <a:rPr sz="2000" spc="-30" dirty="0">
                <a:latin typeface="Calibri"/>
                <a:cs typeface="Calibri"/>
              </a:rPr>
              <a:t>Women’s </a:t>
            </a:r>
            <a:r>
              <a:rPr sz="2000" spc="-10" dirty="0">
                <a:latin typeface="Calibri"/>
                <a:cs typeface="Calibri"/>
              </a:rPr>
              <a:t>Hospital  </a:t>
            </a:r>
            <a:r>
              <a:rPr sz="2000" spc="-35" dirty="0">
                <a:latin typeface="Calibri"/>
                <a:cs typeface="Calibri"/>
              </a:rPr>
              <a:t>Youth </a:t>
            </a:r>
            <a:r>
              <a:rPr sz="2000" dirty="0">
                <a:latin typeface="Calibri"/>
                <a:cs typeface="Calibri"/>
              </a:rPr>
              <a:t>Summer </a:t>
            </a:r>
            <a:r>
              <a:rPr sz="2000" spc="-15" dirty="0">
                <a:latin typeface="Calibri"/>
                <a:cs typeface="Calibri"/>
              </a:rPr>
              <a:t>Program  </a:t>
            </a:r>
            <a:r>
              <a:rPr sz="2000" spc="-10" dirty="0">
                <a:latin typeface="Calibri"/>
                <a:cs typeface="Calibri"/>
              </a:rPr>
              <a:t>introduces </a:t>
            </a:r>
            <a:r>
              <a:rPr sz="2000" spc="-5" dirty="0">
                <a:latin typeface="Calibri"/>
                <a:cs typeface="Calibri"/>
              </a:rPr>
              <a:t>high school students  </a:t>
            </a:r>
            <a:r>
              <a:rPr sz="2000" spc="-15" dirty="0">
                <a:latin typeface="Calibri"/>
                <a:cs typeface="Calibri"/>
              </a:rPr>
              <a:t>to </a:t>
            </a:r>
            <a:r>
              <a:rPr sz="2000" dirty="0">
                <a:latin typeface="Calibri"/>
                <a:cs typeface="Calibri"/>
              </a:rPr>
              <a:t>the </a:t>
            </a:r>
            <a:r>
              <a:rPr sz="2000" spc="-10" dirty="0">
                <a:latin typeface="Calibri"/>
                <a:cs typeface="Calibri"/>
              </a:rPr>
              <a:t>world </a:t>
            </a:r>
            <a:r>
              <a:rPr sz="2000" spc="-5" dirty="0">
                <a:latin typeface="Calibri"/>
                <a:cs typeface="Calibri"/>
              </a:rPr>
              <a:t>of</a:t>
            </a:r>
            <a:r>
              <a:rPr sz="2000" spc="-20" dirty="0">
                <a:latin typeface="Calibri"/>
                <a:cs typeface="Calibri"/>
              </a:rPr>
              <a:t> </a:t>
            </a:r>
            <a:r>
              <a:rPr sz="2000" spc="-10" dirty="0">
                <a:latin typeface="Calibri"/>
                <a:cs typeface="Calibri"/>
              </a:rPr>
              <a:t>work</a:t>
            </a:r>
            <a:endParaRPr sz="2000">
              <a:latin typeface="Calibri"/>
              <a:cs typeface="Calibri"/>
            </a:endParaRPr>
          </a:p>
          <a:p>
            <a:pPr algn="ctr">
              <a:lnSpc>
                <a:spcPct val="100000"/>
              </a:lnSpc>
              <a:spcBef>
                <a:spcPts val="5"/>
              </a:spcBef>
            </a:pPr>
            <a:r>
              <a:rPr sz="2000" dirty="0">
                <a:latin typeface="Calibri"/>
                <a:cs typeface="Calibri"/>
              </a:rPr>
              <a:t>and </a:t>
            </a:r>
            <a:r>
              <a:rPr sz="2000" spc="-15" dirty="0">
                <a:latin typeface="Calibri"/>
                <a:cs typeface="Calibri"/>
              </a:rPr>
              <a:t>careers </a:t>
            </a:r>
            <a:r>
              <a:rPr sz="2000" dirty="0">
                <a:latin typeface="Calibri"/>
                <a:cs typeface="Calibri"/>
              </a:rPr>
              <a:t>in</a:t>
            </a:r>
            <a:r>
              <a:rPr sz="2000" spc="-50" dirty="0">
                <a:latin typeface="Calibri"/>
                <a:cs typeface="Calibri"/>
              </a:rPr>
              <a:t> </a:t>
            </a:r>
            <a:r>
              <a:rPr sz="2000" spc="-5" dirty="0">
                <a:latin typeface="Calibri"/>
                <a:cs typeface="Calibri"/>
              </a:rPr>
              <a:t>healthcare.</a:t>
            </a:r>
            <a:endParaRPr sz="2000">
              <a:latin typeface="Calibri"/>
              <a:cs typeface="Calibri"/>
            </a:endParaRPr>
          </a:p>
          <a:p>
            <a:pPr>
              <a:lnSpc>
                <a:spcPct val="100000"/>
              </a:lnSpc>
              <a:spcBef>
                <a:spcPts val="20"/>
              </a:spcBef>
            </a:pPr>
            <a:endParaRPr sz="1950">
              <a:latin typeface="Calibri"/>
              <a:cs typeface="Calibri"/>
            </a:endParaRPr>
          </a:p>
          <a:p>
            <a:pPr marL="837565" marR="831215" indent="-1270" algn="ctr">
              <a:lnSpc>
                <a:spcPct val="100000"/>
              </a:lnSpc>
            </a:pPr>
            <a:r>
              <a:rPr sz="2000" spc="-5" dirty="0">
                <a:latin typeface="Calibri"/>
                <a:cs typeface="Calibri"/>
              </a:rPr>
              <a:t>The goal </a:t>
            </a:r>
            <a:r>
              <a:rPr sz="2000" dirty="0">
                <a:latin typeface="Calibri"/>
                <a:cs typeface="Calibri"/>
              </a:rPr>
              <a:t>is </a:t>
            </a:r>
            <a:r>
              <a:rPr sz="2000" spc="-15" dirty="0">
                <a:latin typeface="Calibri"/>
                <a:cs typeface="Calibri"/>
              </a:rPr>
              <a:t>for </a:t>
            </a:r>
            <a:r>
              <a:rPr sz="2000" spc="-5" dirty="0">
                <a:latin typeface="Calibri"/>
                <a:cs typeface="Calibri"/>
              </a:rPr>
              <a:t>students </a:t>
            </a:r>
            <a:r>
              <a:rPr sz="2000" spc="-10" dirty="0">
                <a:latin typeface="Calibri"/>
                <a:cs typeface="Calibri"/>
              </a:rPr>
              <a:t>to gain  self-awareness, </a:t>
            </a:r>
            <a:r>
              <a:rPr sz="2000" spc="-5" dirty="0">
                <a:latin typeface="Calibri"/>
                <a:cs typeface="Calibri"/>
              </a:rPr>
              <a:t>career </a:t>
            </a:r>
            <a:r>
              <a:rPr sz="2000" spc="-15" dirty="0">
                <a:latin typeface="Calibri"/>
                <a:cs typeface="Calibri"/>
              </a:rPr>
              <a:t>interest,  </a:t>
            </a:r>
            <a:r>
              <a:rPr sz="2000" spc="-10" dirty="0">
                <a:latin typeface="Calibri"/>
                <a:cs typeface="Calibri"/>
              </a:rPr>
              <a:t>develop positive work </a:t>
            </a:r>
            <a:r>
              <a:rPr sz="2000" dirty="0">
                <a:latin typeface="Calibri"/>
                <a:cs typeface="Calibri"/>
              </a:rPr>
              <a:t>habits  </a:t>
            </a:r>
            <a:r>
              <a:rPr sz="2000" spc="-5" dirty="0">
                <a:latin typeface="Calibri"/>
                <a:cs typeface="Calibri"/>
              </a:rPr>
              <a:t>that will </a:t>
            </a:r>
            <a:r>
              <a:rPr sz="2000" spc="-15" dirty="0">
                <a:latin typeface="Calibri"/>
                <a:cs typeface="Calibri"/>
              </a:rPr>
              <a:t>promote</a:t>
            </a:r>
            <a:r>
              <a:rPr sz="2000" spc="-5" dirty="0">
                <a:latin typeface="Calibri"/>
                <a:cs typeface="Calibri"/>
              </a:rPr>
              <a:t> </a:t>
            </a:r>
            <a:r>
              <a:rPr sz="2000" dirty="0">
                <a:latin typeface="Calibri"/>
                <a:cs typeface="Calibri"/>
              </a:rPr>
              <a:t>success</a:t>
            </a:r>
            <a:endParaRPr sz="2000">
              <a:latin typeface="Calibri"/>
              <a:cs typeface="Calibri"/>
            </a:endParaRPr>
          </a:p>
          <a:p>
            <a:pPr marL="635" algn="ctr">
              <a:lnSpc>
                <a:spcPct val="100000"/>
              </a:lnSpc>
            </a:pPr>
            <a:r>
              <a:rPr sz="2000" dirty="0">
                <a:latin typeface="Calibri"/>
                <a:cs typeface="Calibri"/>
              </a:rPr>
              <a:t>in the </a:t>
            </a:r>
            <a:r>
              <a:rPr sz="2000" spc="-5" dirty="0">
                <a:latin typeface="Calibri"/>
                <a:cs typeface="Calibri"/>
              </a:rPr>
              <a:t>future </a:t>
            </a:r>
            <a:r>
              <a:rPr sz="2000" dirty="0">
                <a:latin typeface="Calibri"/>
                <a:cs typeface="Calibri"/>
              </a:rPr>
              <a:t>and </a:t>
            </a:r>
            <a:r>
              <a:rPr sz="2000" spc="-5" dirty="0">
                <a:latin typeface="Calibri"/>
                <a:cs typeface="Calibri"/>
              </a:rPr>
              <a:t>learn new</a:t>
            </a:r>
            <a:r>
              <a:rPr sz="2000" spc="-25" dirty="0">
                <a:latin typeface="Calibri"/>
                <a:cs typeface="Calibri"/>
              </a:rPr>
              <a:t> </a:t>
            </a:r>
            <a:r>
              <a:rPr sz="2000" spc="-5" dirty="0">
                <a:latin typeface="Calibri"/>
                <a:cs typeface="Calibri"/>
              </a:rPr>
              <a:t>skills.</a:t>
            </a:r>
            <a:endParaRPr sz="2000">
              <a:latin typeface="Calibri"/>
              <a:cs typeface="Calibri"/>
            </a:endParaRPr>
          </a:p>
        </p:txBody>
      </p:sp>
      <p:sp>
        <p:nvSpPr>
          <p:cNvPr id="5" name="object 5"/>
          <p:cNvSpPr/>
          <p:nvPr/>
        </p:nvSpPr>
        <p:spPr>
          <a:xfrm>
            <a:off x="1039381" y="466517"/>
            <a:ext cx="3162273" cy="33798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532813" y="347435"/>
            <a:ext cx="2808888" cy="605064"/>
          </a:xfrm>
          <a:prstGeom prst="rect">
            <a:avLst/>
          </a:prstGeom>
          <a:blipFill>
            <a:blip r:embed="rId4" cstate="print"/>
            <a:stretch>
              <a:fillRect/>
            </a:stretch>
          </a:blipFill>
        </p:spPr>
        <p:txBody>
          <a:bodyPr wrap="square" lIns="0" tIns="0" rIns="0" bIns="0" rtlCol="0"/>
          <a:lstStyle/>
          <a:p>
            <a:endParaRPr/>
          </a:p>
        </p:txBody>
      </p:sp>
      <p:sp>
        <p:nvSpPr>
          <p:cNvPr id="7" name="object 7"/>
          <p:cNvSpPr txBox="1">
            <a:spLocks noGrp="1"/>
          </p:cNvSpPr>
          <p:nvPr>
            <p:ph type="sldNum" sz="quarter" idx="7"/>
          </p:nvPr>
        </p:nvSpPr>
        <p:spPr>
          <a:xfrm>
            <a:off x="11451081" y="6375222"/>
            <a:ext cx="140334" cy="152400"/>
          </a:xfrm>
          <a:prstGeom prst="rect">
            <a:avLst/>
          </a:prstGeom>
        </p:spPr>
        <p:txBody>
          <a:bodyPr vert="horz" wrap="square" lIns="0" tIns="0" rIns="0" bIns="0" rtlCol="0">
            <a:spAutoFit/>
          </a:bodyPr>
          <a:lstStyle>
            <a:defPPr>
              <a:defRPr lang="en-US"/>
            </a:defPPr>
            <a:lvl1pPr marL="0" algn="l" defTabSz="914400" rtl="0" eaLnBrk="1" latinLnBrk="0" hangingPunct="1">
              <a:defRPr sz="1000" b="0" i="0" kern="1200">
                <a:solidFill>
                  <a:schemeClr val="tx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045"/>
              </a:lnSpc>
            </a:pPr>
            <a:fld id="{81D60167-4931-47E6-BA6A-407CBD079E47}" type="slidenum">
              <a:rPr lang="en-US" spc="-5" smtClean="0"/>
              <a:pPr marL="38100">
                <a:lnSpc>
                  <a:spcPts val="1045"/>
                </a:lnSpc>
              </a:pPr>
              <a:t>17</a:t>
            </a:fld>
            <a:endParaRPr spc="-5" dirty="0"/>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AFE2E1"/>
          </a:solidFill>
        </p:spPr>
        <p:txBody>
          <a:bodyPr wrap="square" lIns="0" tIns="0" rIns="0" bIns="0" rtlCol="0"/>
          <a:lstStyle/>
          <a:p>
            <a:endParaRPr/>
          </a:p>
        </p:txBody>
      </p:sp>
      <p:sp>
        <p:nvSpPr>
          <p:cNvPr id="3" name="object 3"/>
          <p:cNvSpPr/>
          <p:nvPr/>
        </p:nvSpPr>
        <p:spPr>
          <a:xfrm>
            <a:off x="640080" y="6246876"/>
            <a:ext cx="241300" cy="346075"/>
          </a:xfrm>
          <a:custGeom>
            <a:avLst/>
            <a:gdLst/>
            <a:ahLst/>
            <a:cxnLst/>
            <a:rect l="l" t="t" r="r" b="b"/>
            <a:pathLst>
              <a:path w="241300" h="346075">
                <a:moveTo>
                  <a:pt x="240792" y="281990"/>
                </a:moveTo>
                <a:lnTo>
                  <a:pt x="237400" y="286158"/>
                </a:lnTo>
                <a:lnTo>
                  <a:pt x="224791" y="293606"/>
                </a:lnTo>
                <a:lnTo>
                  <a:pt x="197888" y="300723"/>
                </a:lnTo>
                <a:lnTo>
                  <a:pt x="151612" y="303898"/>
                </a:lnTo>
                <a:lnTo>
                  <a:pt x="89179" y="303898"/>
                </a:lnTo>
                <a:lnTo>
                  <a:pt x="42194" y="305869"/>
                </a:lnTo>
                <a:lnTo>
                  <a:pt x="15586" y="309692"/>
                </a:lnTo>
                <a:lnTo>
                  <a:pt x="3479" y="313606"/>
                </a:lnTo>
                <a:lnTo>
                  <a:pt x="0" y="315849"/>
                </a:lnTo>
                <a:lnTo>
                  <a:pt x="0" y="345948"/>
                </a:lnTo>
                <a:lnTo>
                  <a:pt x="3479" y="343703"/>
                </a:lnTo>
                <a:lnTo>
                  <a:pt x="15586" y="339786"/>
                </a:lnTo>
                <a:lnTo>
                  <a:pt x="42194" y="335962"/>
                </a:lnTo>
                <a:lnTo>
                  <a:pt x="89179" y="333997"/>
                </a:lnTo>
                <a:lnTo>
                  <a:pt x="151612" y="333997"/>
                </a:lnTo>
                <a:lnTo>
                  <a:pt x="197888" y="330822"/>
                </a:lnTo>
                <a:lnTo>
                  <a:pt x="224791" y="323705"/>
                </a:lnTo>
                <a:lnTo>
                  <a:pt x="237400" y="316257"/>
                </a:lnTo>
                <a:lnTo>
                  <a:pt x="240792" y="312089"/>
                </a:lnTo>
                <a:lnTo>
                  <a:pt x="240792" y="281990"/>
                </a:lnTo>
                <a:close/>
              </a:path>
              <a:path w="241300" h="346075">
                <a:moveTo>
                  <a:pt x="240792" y="231838"/>
                </a:moveTo>
                <a:lnTo>
                  <a:pt x="237400" y="236006"/>
                </a:lnTo>
                <a:lnTo>
                  <a:pt x="224791" y="243454"/>
                </a:lnTo>
                <a:lnTo>
                  <a:pt x="197888" y="250571"/>
                </a:lnTo>
                <a:lnTo>
                  <a:pt x="151612" y="253746"/>
                </a:lnTo>
                <a:lnTo>
                  <a:pt x="89179" y="253746"/>
                </a:lnTo>
                <a:lnTo>
                  <a:pt x="42194" y="255711"/>
                </a:lnTo>
                <a:lnTo>
                  <a:pt x="15586" y="259535"/>
                </a:lnTo>
                <a:lnTo>
                  <a:pt x="3479" y="263452"/>
                </a:lnTo>
                <a:lnTo>
                  <a:pt x="0" y="265696"/>
                </a:lnTo>
                <a:lnTo>
                  <a:pt x="0" y="295795"/>
                </a:lnTo>
                <a:lnTo>
                  <a:pt x="3479" y="293551"/>
                </a:lnTo>
                <a:lnTo>
                  <a:pt x="15586" y="289633"/>
                </a:lnTo>
                <a:lnTo>
                  <a:pt x="42194" y="285805"/>
                </a:lnTo>
                <a:lnTo>
                  <a:pt x="89179" y="283832"/>
                </a:lnTo>
                <a:lnTo>
                  <a:pt x="151612" y="283832"/>
                </a:lnTo>
                <a:lnTo>
                  <a:pt x="197888" y="280659"/>
                </a:lnTo>
                <a:lnTo>
                  <a:pt x="224791" y="273545"/>
                </a:lnTo>
                <a:lnTo>
                  <a:pt x="237400" y="266097"/>
                </a:lnTo>
                <a:lnTo>
                  <a:pt x="240792" y="261924"/>
                </a:lnTo>
                <a:lnTo>
                  <a:pt x="240792" y="231838"/>
                </a:lnTo>
                <a:close/>
              </a:path>
              <a:path w="241300" h="346075">
                <a:moveTo>
                  <a:pt x="32346" y="129603"/>
                </a:moveTo>
                <a:lnTo>
                  <a:pt x="0" y="129603"/>
                </a:lnTo>
                <a:lnTo>
                  <a:pt x="0" y="234162"/>
                </a:lnTo>
                <a:lnTo>
                  <a:pt x="32346" y="234162"/>
                </a:lnTo>
                <a:lnTo>
                  <a:pt x="32346" y="129603"/>
                </a:lnTo>
                <a:close/>
              </a:path>
              <a:path w="241300" h="346075">
                <a:moveTo>
                  <a:pt x="101828" y="129603"/>
                </a:moveTo>
                <a:lnTo>
                  <a:pt x="69481" y="129603"/>
                </a:lnTo>
                <a:lnTo>
                  <a:pt x="69481" y="234162"/>
                </a:lnTo>
                <a:lnTo>
                  <a:pt x="101828" y="234162"/>
                </a:lnTo>
                <a:lnTo>
                  <a:pt x="101828" y="129603"/>
                </a:lnTo>
                <a:close/>
              </a:path>
              <a:path w="241300" h="346075">
                <a:moveTo>
                  <a:pt x="171310" y="129603"/>
                </a:moveTo>
                <a:lnTo>
                  <a:pt x="138963" y="129603"/>
                </a:lnTo>
                <a:lnTo>
                  <a:pt x="138963" y="234162"/>
                </a:lnTo>
                <a:lnTo>
                  <a:pt x="171310" y="234162"/>
                </a:lnTo>
                <a:lnTo>
                  <a:pt x="171310" y="129603"/>
                </a:lnTo>
                <a:close/>
              </a:path>
              <a:path w="241300" h="346075">
                <a:moveTo>
                  <a:pt x="240792" y="129603"/>
                </a:moveTo>
                <a:lnTo>
                  <a:pt x="208445" y="129603"/>
                </a:lnTo>
                <a:lnTo>
                  <a:pt x="208445" y="228777"/>
                </a:lnTo>
                <a:lnTo>
                  <a:pt x="224625" y="223766"/>
                </a:lnTo>
                <a:lnTo>
                  <a:pt x="234400" y="218597"/>
                </a:lnTo>
                <a:lnTo>
                  <a:pt x="239284" y="214349"/>
                </a:lnTo>
                <a:lnTo>
                  <a:pt x="240792" y="212102"/>
                </a:lnTo>
                <a:lnTo>
                  <a:pt x="240792" y="129603"/>
                </a:lnTo>
                <a:close/>
              </a:path>
              <a:path w="241300" h="346075">
                <a:moveTo>
                  <a:pt x="240792" y="80568"/>
                </a:moveTo>
                <a:lnTo>
                  <a:pt x="0" y="80568"/>
                </a:lnTo>
                <a:lnTo>
                  <a:pt x="0" y="110020"/>
                </a:lnTo>
                <a:lnTo>
                  <a:pt x="240792" y="110020"/>
                </a:lnTo>
                <a:lnTo>
                  <a:pt x="240792" y="80568"/>
                </a:lnTo>
                <a:close/>
              </a:path>
              <a:path w="241300" h="346075">
                <a:moveTo>
                  <a:pt x="120396" y="0"/>
                </a:moveTo>
                <a:lnTo>
                  <a:pt x="0" y="40119"/>
                </a:lnTo>
                <a:lnTo>
                  <a:pt x="0" y="70535"/>
                </a:lnTo>
                <a:lnTo>
                  <a:pt x="120396" y="30416"/>
                </a:lnTo>
                <a:lnTo>
                  <a:pt x="211674" y="30416"/>
                </a:lnTo>
                <a:lnTo>
                  <a:pt x="120396" y="0"/>
                </a:lnTo>
                <a:close/>
              </a:path>
              <a:path w="241300" h="346075">
                <a:moveTo>
                  <a:pt x="211674" y="30416"/>
                </a:moveTo>
                <a:lnTo>
                  <a:pt x="120396" y="30416"/>
                </a:lnTo>
                <a:lnTo>
                  <a:pt x="240792" y="70535"/>
                </a:lnTo>
                <a:lnTo>
                  <a:pt x="240792" y="40119"/>
                </a:lnTo>
                <a:lnTo>
                  <a:pt x="211674" y="30416"/>
                </a:lnTo>
                <a:close/>
              </a:path>
            </a:pathLst>
          </a:custGeom>
          <a:solidFill>
            <a:srgbClr val="009CA6"/>
          </a:solidFill>
        </p:spPr>
        <p:txBody>
          <a:bodyPr wrap="square" lIns="0" tIns="0" rIns="0" bIns="0" rtlCol="0"/>
          <a:lstStyle/>
          <a:p>
            <a:endParaRPr/>
          </a:p>
        </p:txBody>
      </p:sp>
      <p:sp>
        <p:nvSpPr>
          <p:cNvPr id="4" name="object 4"/>
          <p:cNvSpPr/>
          <p:nvPr/>
        </p:nvSpPr>
        <p:spPr>
          <a:xfrm>
            <a:off x="640080" y="452627"/>
            <a:ext cx="3191256" cy="36576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093840" y="1645920"/>
            <a:ext cx="2743835" cy="19431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057138" y="1626870"/>
            <a:ext cx="2799715" cy="1981200"/>
          </a:xfrm>
          <a:custGeom>
            <a:avLst/>
            <a:gdLst/>
            <a:ahLst/>
            <a:cxnLst/>
            <a:rect l="l" t="t" r="r" b="b"/>
            <a:pathLst>
              <a:path w="2799715" h="1981200">
                <a:moveTo>
                  <a:pt x="0" y="1981199"/>
                </a:moveTo>
                <a:lnTo>
                  <a:pt x="2799588" y="1981199"/>
                </a:lnTo>
                <a:lnTo>
                  <a:pt x="2799588" y="0"/>
                </a:lnTo>
                <a:lnTo>
                  <a:pt x="0" y="0"/>
                </a:lnTo>
                <a:lnTo>
                  <a:pt x="0" y="1981199"/>
                </a:lnTo>
                <a:close/>
              </a:path>
            </a:pathLst>
          </a:custGeom>
          <a:ln w="38100">
            <a:solidFill>
              <a:srgbClr val="009AA2"/>
            </a:solidFill>
          </a:ln>
        </p:spPr>
        <p:txBody>
          <a:bodyPr wrap="square" lIns="0" tIns="0" rIns="0" bIns="0" rtlCol="0"/>
          <a:lstStyle/>
          <a:p>
            <a:endParaRPr/>
          </a:p>
        </p:txBody>
      </p:sp>
      <p:sp>
        <p:nvSpPr>
          <p:cNvPr id="7" name="object 7"/>
          <p:cNvSpPr/>
          <p:nvPr/>
        </p:nvSpPr>
        <p:spPr>
          <a:xfrm>
            <a:off x="9204959" y="2618232"/>
            <a:ext cx="2223516" cy="2854452"/>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9185909" y="2599182"/>
            <a:ext cx="2261870" cy="2893060"/>
          </a:xfrm>
          <a:custGeom>
            <a:avLst/>
            <a:gdLst/>
            <a:ahLst/>
            <a:cxnLst/>
            <a:rect l="l" t="t" r="r" b="b"/>
            <a:pathLst>
              <a:path w="2261870" h="2893060">
                <a:moveTo>
                  <a:pt x="0" y="2892552"/>
                </a:moveTo>
                <a:lnTo>
                  <a:pt x="2261616" y="2892552"/>
                </a:lnTo>
                <a:lnTo>
                  <a:pt x="2261616" y="0"/>
                </a:lnTo>
                <a:lnTo>
                  <a:pt x="0" y="0"/>
                </a:lnTo>
                <a:lnTo>
                  <a:pt x="0" y="2892552"/>
                </a:lnTo>
                <a:close/>
              </a:path>
            </a:pathLst>
          </a:custGeom>
          <a:ln w="38100">
            <a:solidFill>
              <a:srgbClr val="009AA2"/>
            </a:solidFill>
          </a:ln>
        </p:spPr>
        <p:txBody>
          <a:bodyPr wrap="square" lIns="0" tIns="0" rIns="0" bIns="0" rtlCol="0"/>
          <a:lstStyle/>
          <a:p>
            <a:endParaRPr/>
          </a:p>
        </p:txBody>
      </p:sp>
      <p:sp>
        <p:nvSpPr>
          <p:cNvPr id="9" name="object 9"/>
          <p:cNvSpPr/>
          <p:nvPr/>
        </p:nvSpPr>
        <p:spPr>
          <a:xfrm>
            <a:off x="6106033" y="3816096"/>
            <a:ext cx="2711830" cy="2223516"/>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6076950" y="3797046"/>
            <a:ext cx="2760345" cy="2261870"/>
          </a:xfrm>
          <a:custGeom>
            <a:avLst/>
            <a:gdLst/>
            <a:ahLst/>
            <a:cxnLst/>
            <a:rect l="l" t="t" r="r" b="b"/>
            <a:pathLst>
              <a:path w="2760345" h="2261870">
                <a:moveTo>
                  <a:pt x="0" y="2261616"/>
                </a:moveTo>
                <a:lnTo>
                  <a:pt x="2759963" y="2261616"/>
                </a:lnTo>
                <a:lnTo>
                  <a:pt x="2759963" y="0"/>
                </a:lnTo>
                <a:lnTo>
                  <a:pt x="0" y="0"/>
                </a:lnTo>
                <a:lnTo>
                  <a:pt x="0" y="2261616"/>
                </a:lnTo>
                <a:close/>
              </a:path>
            </a:pathLst>
          </a:custGeom>
          <a:ln w="38100">
            <a:solidFill>
              <a:srgbClr val="009AA2"/>
            </a:solidFill>
          </a:ln>
        </p:spPr>
        <p:txBody>
          <a:bodyPr wrap="square" lIns="0" tIns="0" rIns="0" bIns="0" rtlCol="0"/>
          <a:lstStyle/>
          <a:p>
            <a:endParaRPr/>
          </a:p>
        </p:txBody>
      </p:sp>
      <p:sp>
        <p:nvSpPr>
          <p:cNvPr id="11" name="object 11"/>
          <p:cNvSpPr txBox="1"/>
          <p:nvPr/>
        </p:nvSpPr>
        <p:spPr>
          <a:xfrm>
            <a:off x="738936" y="1573783"/>
            <a:ext cx="3518535" cy="4294505"/>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003992"/>
                </a:solidFill>
                <a:latin typeface="Calibri"/>
                <a:cs typeface="Calibri"/>
              </a:rPr>
              <a:t>Departments</a:t>
            </a:r>
            <a:endParaRPr sz="1400">
              <a:latin typeface="Calibri"/>
              <a:cs typeface="Calibri"/>
            </a:endParaRPr>
          </a:p>
          <a:p>
            <a:pPr marL="355600" indent="-342900">
              <a:lnSpc>
                <a:spcPct val="100000"/>
              </a:lnSpc>
              <a:buFont typeface="Arial"/>
              <a:buChar char="•"/>
              <a:tabLst>
                <a:tab pos="354965" algn="l"/>
                <a:tab pos="355600" algn="l"/>
              </a:tabLst>
            </a:pPr>
            <a:r>
              <a:rPr sz="1400" spc="-5" dirty="0">
                <a:latin typeface="Calibri"/>
                <a:cs typeface="Calibri"/>
              </a:rPr>
              <a:t>Dermatology</a:t>
            </a:r>
            <a:endParaRPr sz="1400">
              <a:latin typeface="Calibri"/>
              <a:cs typeface="Calibri"/>
            </a:endParaRPr>
          </a:p>
          <a:p>
            <a:pPr marL="355600" indent="-342900">
              <a:lnSpc>
                <a:spcPct val="100000"/>
              </a:lnSpc>
              <a:buChar char="•"/>
              <a:tabLst>
                <a:tab pos="354965" algn="l"/>
                <a:tab pos="355600" algn="l"/>
              </a:tabLst>
            </a:pPr>
            <a:r>
              <a:rPr sz="1400" spc="-5" dirty="0">
                <a:latin typeface="Calibri"/>
                <a:cs typeface="Calibri"/>
              </a:rPr>
              <a:t>Material</a:t>
            </a:r>
            <a:r>
              <a:rPr sz="1400" dirty="0">
                <a:latin typeface="Calibri"/>
                <a:cs typeface="Calibri"/>
              </a:rPr>
              <a:t> </a:t>
            </a:r>
            <a:r>
              <a:rPr sz="1400" spc="-5" dirty="0">
                <a:latin typeface="Calibri"/>
                <a:cs typeface="Calibri"/>
              </a:rPr>
              <a:t>Management</a:t>
            </a:r>
            <a:endParaRPr sz="1400">
              <a:latin typeface="Calibri"/>
              <a:cs typeface="Calibri"/>
            </a:endParaRPr>
          </a:p>
          <a:p>
            <a:pPr marL="355600" indent="-342900">
              <a:lnSpc>
                <a:spcPct val="100000"/>
              </a:lnSpc>
              <a:buFont typeface="Arial"/>
              <a:buChar char="•"/>
              <a:tabLst>
                <a:tab pos="354965" algn="l"/>
                <a:tab pos="355600" algn="l"/>
              </a:tabLst>
            </a:pPr>
            <a:r>
              <a:rPr sz="1400" dirty="0">
                <a:latin typeface="Calibri"/>
                <a:cs typeface="Calibri"/>
              </a:rPr>
              <a:t>Brigham </a:t>
            </a:r>
            <a:r>
              <a:rPr sz="1400" spc="-10" dirty="0">
                <a:latin typeface="Calibri"/>
                <a:cs typeface="Calibri"/>
              </a:rPr>
              <a:t>Circle </a:t>
            </a:r>
            <a:r>
              <a:rPr sz="1400" spc="-5" dirty="0">
                <a:latin typeface="Calibri"/>
                <a:cs typeface="Calibri"/>
              </a:rPr>
              <a:t>Medical Associates</a:t>
            </a:r>
            <a:r>
              <a:rPr sz="1400" spc="5" dirty="0">
                <a:latin typeface="Calibri"/>
                <a:cs typeface="Calibri"/>
              </a:rPr>
              <a:t> </a:t>
            </a:r>
            <a:r>
              <a:rPr sz="1400" spc="-5" dirty="0">
                <a:latin typeface="Calibri"/>
                <a:cs typeface="Calibri"/>
              </a:rPr>
              <a:t>(BCMA)</a:t>
            </a:r>
            <a:endParaRPr sz="1400">
              <a:latin typeface="Calibri"/>
              <a:cs typeface="Calibri"/>
            </a:endParaRPr>
          </a:p>
          <a:p>
            <a:pPr marL="355600" indent="-342900">
              <a:lnSpc>
                <a:spcPct val="100000"/>
              </a:lnSpc>
              <a:buFont typeface="Arial"/>
              <a:buChar char="•"/>
              <a:tabLst>
                <a:tab pos="354965" algn="l"/>
                <a:tab pos="355600" algn="l"/>
              </a:tabLst>
            </a:pPr>
            <a:r>
              <a:rPr sz="1400" spc="-5" dirty="0">
                <a:latin typeface="Calibri"/>
                <a:cs typeface="Calibri"/>
              </a:rPr>
              <a:t>BWH </a:t>
            </a:r>
            <a:r>
              <a:rPr sz="1400" dirty="0">
                <a:latin typeface="Calibri"/>
                <a:cs typeface="Calibri"/>
              </a:rPr>
              <a:t>Primary </a:t>
            </a:r>
            <a:r>
              <a:rPr sz="1400" spc="-10" dirty="0">
                <a:latin typeface="Calibri"/>
                <a:cs typeface="Calibri"/>
              </a:rPr>
              <a:t>Care</a:t>
            </a:r>
            <a:r>
              <a:rPr sz="1400" spc="-25" dirty="0">
                <a:latin typeface="Calibri"/>
                <a:cs typeface="Calibri"/>
              </a:rPr>
              <a:t> </a:t>
            </a:r>
            <a:r>
              <a:rPr sz="1400" spc="-5" dirty="0">
                <a:latin typeface="Calibri"/>
                <a:cs typeface="Calibri"/>
              </a:rPr>
              <a:t>Associates</a:t>
            </a:r>
            <a:endParaRPr sz="1400">
              <a:latin typeface="Calibri"/>
              <a:cs typeface="Calibri"/>
            </a:endParaRPr>
          </a:p>
          <a:p>
            <a:pPr marL="355600" indent="-342900">
              <a:lnSpc>
                <a:spcPct val="100000"/>
              </a:lnSpc>
              <a:buFont typeface="Arial"/>
              <a:buChar char="•"/>
              <a:tabLst>
                <a:tab pos="354965" algn="l"/>
                <a:tab pos="355600" algn="l"/>
              </a:tabLst>
            </a:pPr>
            <a:r>
              <a:rPr sz="1400" spc="-10" dirty="0">
                <a:latin typeface="Calibri"/>
                <a:cs typeface="Calibri"/>
              </a:rPr>
              <a:t>Environmental</a:t>
            </a:r>
            <a:r>
              <a:rPr sz="1400" spc="10" dirty="0">
                <a:latin typeface="Calibri"/>
                <a:cs typeface="Calibri"/>
              </a:rPr>
              <a:t> </a:t>
            </a:r>
            <a:r>
              <a:rPr sz="1400" dirty="0">
                <a:latin typeface="Calibri"/>
                <a:cs typeface="Calibri"/>
              </a:rPr>
              <a:t>Services</a:t>
            </a:r>
            <a:endParaRPr sz="1400">
              <a:latin typeface="Calibri"/>
              <a:cs typeface="Calibri"/>
            </a:endParaRPr>
          </a:p>
          <a:p>
            <a:pPr marL="355600" indent="-342900">
              <a:lnSpc>
                <a:spcPct val="100000"/>
              </a:lnSpc>
              <a:buFont typeface="Arial"/>
              <a:buChar char="•"/>
              <a:tabLst>
                <a:tab pos="354965" algn="l"/>
                <a:tab pos="355600" algn="l"/>
              </a:tabLst>
            </a:pPr>
            <a:r>
              <a:rPr sz="1400" dirty="0">
                <a:latin typeface="Calibri"/>
                <a:cs typeface="Calibri"/>
              </a:rPr>
              <a:t>Radiology</a:t>
            </a:r>
            <a:endParaRPr sz="1400">
              <a:latin typeface="Calibri"/>
              <a:cs typeface="Calibri"/>
            </a:endParaRPr>
          </a:p>
          <a:p>
            <a:pPr marL="355600" indent="-342900">
              <a:lnSpc>
                <a:spcPct val="100000"/>
              </a:lnSpc>
              <a:buFont typeface="Arial"/>
              <a:buChar char="•"/>
              <a:tabLst>
                <a:tab pos="354965" algn="l"/>
                <a:tab pos="355600" algn="l"/>
              </a:tabLst>
            </a:pPr>
            <a:r>
              <a:rPr sz="1400" spc="-5" dirty="0">
                <a:latin typeface="Calibri"/>
                <a:cs typeface="Calibri"/>
              </a:rPr>
              <a:t>Channing Division of Network </a:t>
            </a:r>
            <a:r>
              <a:rPr sz="1400" dirty="0">
                <a:latin typeface="Calibri"/>
                <a:cs typeface="Calibri"/>
              </a:rPr>
              <a:t>Medicine</a:t>
            </a:r>
            <a:r>
              <a:rPr sz="1400" spc="-10" dirty="0">
                <a:latin typeface="Calibri"/>
                <a:cs typeface="Calibri"/>
              </a:rPr>
              <a:t> </a:t>
            </a:r>
            <a:r>
              <a:rPr sz="1400" spc="-5" dirty="0">
                <a:latin typeface="Calibri"/>
                <a:cs typeface="Calibri"/>
              </a:rPr>
              <a:t>Lab</a:t>
            </a:r>
            <a:endParaRPr sz="1400">
              <a:latin typeface="Calibri"/>
              <a:cs typeface="Calibri"/>
            </a:endParaRPr>
          </a:p>
          <a:p>
            <a:pPr marL="355600" indent="-342900">
              <a:lnSpc>
                <a:spcPct val="100000"/>
              </a:lnSpc>
              <a:buFont typeface="Arial"/>
              <a:buChar char="•"/>
              <a:tabLst>
                <a:tab pos="354965" algn="l"/>
                <a:tab pos="355600" algn="l"/>
              </a:tabLst>
            </a:pPr>
            <a:r>
              <a:rPr sz="1400" spc="-5" dirty="0">
                <a:latin typeface="Calibri"/>
                <a:cs typeface="Calibri"/>
              </a:rPr>
              <a:t>Food</a:t>
            </a:r>
            <a:r>
              <a:rPr sz="1400" spc="-30" dirty="0">
                <a:latin typeface="Calibri"/>
                <a:cs typeface="Calibri"/>
              </a:rPr>
              <a:t> </a:t>
            </a:r>
            <a:r>
              <a:rPr sz="1400" dirty="0">
                <a:latin typeface="Calibri"/>
                <a:cs typeface="Calibri"/>
              </a:rPr>
              <a:t>Services</a:t>
            </a:r>
            <a:endParaRPr sz="1400">
              <a:latin typeface="Calibri"/>
              <a:cs typeface="Calibri"/>
            </a:endParaRPr>
          </a:p>
          <a:p>
            <a:pPr marL="355600" indent="-342900">
              <a:lnSpc>
                <a:spcPct val="100000"/>
              </a:lnSpc>
              <a:buChar char="•"/>
              <a:tabLst>
                <a:tab pos="354965" algn="l"/>
                <a:tab pos="355600" algn="l"/>
              </a:tabLst>
            </a:pPr>
            <a:r>
              <a:rPr sz="1400" spc="-5" dirty="0">
                <a:latin typeface="Calibri"/>
                <a:cs typeface="Calibri"/>
              </a:rPr>
              <a:t>Pathology</a:t>
            </a:r>
            <a:endParaRPr sz="1400">
              <a:latin typeface="Calibri"/>
              <a:cs typeface="Calibri"/>
            </a:endParaRPr>
          </a:p>
          <a:p>
            <a:pPr marL="355600" indent="-342900">
              <a:lnSpc>
                <a:spcPct val="100000"/>
              </a:lnSpc>
              <a:spcBef>
                <a:spcPts val="5"/>
              </a:spcBef>
              <a:buFont typeface="Arial"/>
              <a:buChar char="•"/>
              <a:tabLst>
                <a:tab pos="354965" algn="l"/>
                <a:tab pos="355600" algn="l"/>
              </a:tabLst>
            </a:pPr>
            <a:r>
              <a:rPr sz="1400" spc="-5" dirty="0">
                <a:latin typeface="Calibri"/>
                <a:cs typeface="Calibri"/>
              </a:rPr>
              <a:t>Sleep</a:t>
            </a:r>
            <a:r>
              <a:rPr sz="1400" spc="-20" dirty="0">
                <a:latin typeface="Calibri"/>
                <a:cs typeface="Calibri"/>
              </a:rPr>
              <a:t> </a:t>
            </a:r>
            <a:r>
              <a:rPr sz="1400" dirty="0">
                <a:latin typeface="Calibri"/>
                <a:cs typeface="Calibri"/>
              </a:rPr>
              <a:t>Medicine</a:t>
            </a:r>
            <a:endParaRPr sz="1400">
              <a:latin typeface="Calibri"/>
              <a:cs typeface="Calibri"/>
            </a:endParaRPr>
          </a:p>
          <a:p>
            <a:pPr marL="355600" indent="-342900">
              <a:lnSpc>
                <a:spcPct val="100000"/>
              </a:lnSpc>
              <a:buFont typeface="Arial"/>
              <a:buChar char="•"/>
              <a:tabLst>
                <a:tab pos="354965" algn="l"/>
                <a:tab pos="355600" algn="l"/>
              </a:tabLst>
            </a:pPr>
            <a:r>
              <a:rPr sz="1400" spc="-5" dirty="0">
                <a:latin typeface="Calibri"/>
                <a:cs typeface="Calibri"/>
              </a:rPr>
              <a:t>Medical Laboratory Science</a:t>
            </a:r>
            <a:r>
              <a:rPr sz="1400" spc="-20" dirty="0">
                <a:latin typeface="Calibri"/>
                <a:cs typeface="Calibri"/>
              </a:rPr>
              <a:t> </a:t>
            </a:r>
            <a:r>
              <a:rPr sz="1400" spc="-5" dirty="0">
                <a:latin typeface="Calibri"/>
                <a:cs typeface="Calibri"/>
              </a:rPr>
              <a:t>(MLS)</a:t>
            </a:r>
            <a:endParaRPr sz="1400">
              <a:latin typeface="Calibri"/>
              <a:cs typeface="Calibri"/>
            </a:endParaRPr>
          </a:p>
          <a:p>
            <a:pPr marL="355600" indent="-342900">
              <a:lnSpc>
                <a:spcPct val="100000"/>
              </a:lnSpc>
              <a:buFont typeface="Arial"/>
              <a:buChar char="•"/>
              <a:tabLst>
                <a:tab pos="354965" algn="l"/>
                <a:tab pos="355600" algn="l"/>
              </a:tabLst>
            </a:pPr>
            <a:r>
              <a:rPr sz="1400" dirty="0">
                <a:latin typeface="Calibri"/>
                <a:cs typeface="Calibri"/>
              </a:rPr>
              <a:t>Radiology</a:t>
            </a:r>
            <a:endParaRPr sz="1400">
              <a:latin typeface="Calibri"/>
              <a:cs typeface="Calibri"/>
            </a:endParaRPr>
          </a:p>
          <a:p>
            <a:pPr marL="355600" indent="-342900">
              <a:lnSpc>
                <a:spcPct val="100000"/>
              </a:lnSpc>
              <a:buFont typeface="Arial"/>
              <a:buChar char="•"/>
              <a:tabLst>
                <a:tab pos="354965" algn="l"/>
                <a:tab pos="355600" algn="l"/>
              </a:tabLst>
            </a:pPr>
            <a:r>
              <a:rPr sz="1400" spc="-10" dirty="0">
                <a:latin typeface="Calibri"/>
                <a:cs typeface="Calibri"/>
              </a:rPr>
              <a:t>Central</a:t>
            </a:r>
            <a:r>
              <a:rPr sz="1400" dirty="0">
                <a:latin typeface="Calibri"/>
                <a:cs typeface="Calibri"/>
              </a:rPr>
              <a:t> </a:t>
            </a:r>
            <a:r>
              <a:rPr sz="1400" spc="-15" dirty="0">
                <a:latin typeface="Calibri"/>
                <a:cs typeface="Calibri"/>
              </a:rPr>
              <a:t>Transport</a:t>
            </a:r>
            <a:endParaRPr sz="1400">
              <a:latin typeface="Calibri"/>
              <a:cs typeface="Calibri"/>
            </a:endParaRPr>
          </a:p>
          <a:p>
            <a:pPr marL="355600" indent="-342900">
              <a:lnSpc>
                <a:spcPct val="100000"/>
              </a:lnSpc>
              <a:buFont typeface="Arial"/>
              <a:buChar char="•"/>
              <a:tabLst>
                <a:tab pos="354965" algn="l"/>
                <a:tab pos="355600" algn="l"/>
              </a:tabLst>
            </a:pPr>
            <a:r>
              <a:rPr sz="1400" spc="-15" dirty="0">
                <a:latin typeface="Calibri"/>
                <a:cs typeface="Calibri"/>
              </a:rPr>
              <a:t>Mailroom/AV</a:t>
            </a:r>
            <a:endParaRPr sz="1400">
              <a:latin typeface="Calibri"/>
              <a:cs typeface="Calibri"/>
            </a:endParaRPr>
          </a:p>
          <a:p>
            <a:pPr marL="355600" indent="-342900">
              <a:lnSpc>
                <a:spcPct val="100000"/>
              </a:lnSpc>
              <a:buFont typeface="Arial"/>
              <a:buChar char="•"/>
              <a:tabLst>
                <a:tab pos="354965" algn="l"/>
                <a:tab pos="355600" algn="l"/>
              </a:tabLst>
            </a:pPr>
            <a:r>
              <a:rPr sz="1400" spc="-5" dirty="0">
                <a:latin typeface="Calibri"/>
                <a:cs typeface="Calibri"/>
              </a:rPr>
              <a:t>Culinary/Cafe</a:t>
            </a:r>
            <a:endParaRPr sz="1400">
              <a:latin typeface="Calibri"/>
              <a:cs typeface="Calibri"/>
            </a:endParaRPr>
          </a:p>
          <a:p>
            <a:pPr marL="355600" indent="-342900">
              <a:lnSpc>
                <a:spcPct val="100000"/>
              </a:lnSpc>
              <a:buFont typeface="Arial"/>
              <a:buChar char="•"/>
              <a:tabLst>
                <a:tab pos="354965" algn="l"/>
                <a:tab pos="355600" algn="l"/>
              </a:tabLst>
            </a:pPr>
            <a:r>
              <a:rPr sz="1400" spc="-5" dirty="0">
                <a:latin typeface="Calibri"/>
                <a:cs typeface="Calibri"/>
              </a:rPr>
              <a:t>Research</a:t>
            </a:r>
            <a:endParaRPr sz="1400">
              <a:latin typeface="Calibri"/>
              <a:cs typeface="Calibri"/>
            </a:endParaRPr>
          </a:p>
          <a:p>
            <a:pPr marL="355600" indent="-342900">
              <a:lnSpc>
                <a:spcPct val="100000"/>
              </a:lnSpc>
              <a:buFont typeface="Arial"/>
              <a:buChar char="•"/>
              <a:tabLst>
                <a:tab pos="354965" algn="l"/>
                <a:tab pos="355600" algn="l"/>
              </a:tabLst>
            </a:pPr>
            <a:r>
              <a:rPr sz="1400" spc="-5" dirty="0">
                <a:latin typeface="Calibri"/>
                <a:cs typeface="Calibri"/>
              </a:rPr>
              <a:t>In </a:t>
            </a:r>
            <a:r>
              <a:rPr sz="1400" spc="-10" dirty="0">
                <a:latin typeface="Calibri"/>
                <a:cs typeface="Calibri"/>
              </a:rPr>
              <a:t>Patient</a:t>
            </a:r>
            <a:r>
              <a:rPr sz="1400" spc="15" dirty="0">
                <a:latin typeface="Calibri"/>
                <a:cs typeface="Calibri"/>
              </a:rPr>
              <a:t> </a:t>
            </a:r>
            <a:r>
              <a:rPr sz="1400" dirty="0">
                <a:latin typeface="Calibri"/>
                <a:cs typeface="Calibri"/>
              </a:rPr>
              <a:t>Services</a:t>
            </a:r>
            <a:endParaRPr sz="1400">
              <a:latin typeface="Calibri"/>
              <a:cs typeface="Calibri"/>
            </a:endParaRPr>
          </a:p>
          <a:p>
            <a:pPr marL="355600" indent="-342900">
              <a:lnSpc>
                <a:spcPct val="100000"/>
              </a:lnSpc>
              <a:buFont typeface="Arial"/>
              <a:buChar char="•"/>
              <a:tabLst>
                <a:tab pos="354965" algn="l"/>
                <a:tab pos="355600" algn="l"/>
              </a:tabLst>
            </a:pPr>
            <a:r>
              <a:rPr sz="1400" spc="-5" dirty="0">
                <a:latin typeface="Calibri"/>
                <a:cs typeface="Calibri"/>
              </a:rPr>
              <a:t>Brookside Community Health</a:t>
            </a:r>
            <a:r>
              <a:rPr sz="1400" spc="-20" dirty="0">
                <a:latin typeface="Calibri"/>
                <a:cs typeface="Calibri"/>
              </a:rPr>
              <a:t> </a:t>
            </a:r>
            <a:r>
              <a:rPr sz="1400" spc="-5" dirty="0">
                <a:latin typeface="Calibri"/>
                <a:cs typeface="Calibri"/>
              </a:rPr>
              <a:t>Center</a:t>
            </a:r>
            <a:endParaRPr sz="1400">
              <a:latin typeface="Calibri"/>
              <a:cs typeface="Calibri"/>
            </a:endParaRPr>
          </a:p>
          <a:p>
            <a:pPr marL="355600" indent="-342900">
              <a:lnSpc>
                <a:spcPct val="100000"/>
              </a:lnSpc>
              <a:buChar char="•"/>
              <a:tabLst>
                <a:tab pos="354965" algn="l"/>
                <a:tab pos="355600" algn="l"/>
              </a:tabLst>
            </a:pPr>
            <a:r>
              <a:rPr sz="1400" spc="-5" dirty="0">
                <a:latin typeface="Calibri"/>
                <a:cs typeface="Calibri"/>
              </a:rPr>
              <a:t>Human </a:t>
            </a:r>
            <a:r>
              <a:rPr sz="1400" spc="-10" dirty="0">
                <a:latin typeface="Calibri"/>
                <a:cs typeface="Calibri"/>
              </a:rPr>
              <a:t>Resources/Workforce</a:t>
            </a:r>
            <a:r>
              <a:rPr sz="1400" spc="-65" dirty="0">
                <a:latin typeface="Calibri"/>
                <a:cs typeface="Calibri"/>
              </a:rPr>
              <a:t> </a:t>
            </a:r>
            <a:r>
              <a:rPr sz="1400" spc="-5" dirty="0">
                <a:latin typeface="Calibri"/>
                <a:cs typeface="Calibri"/>
              </a:rPr>
              <a:t>Development</a:t>
            </a:r>
            <a:endParaRPr sz="1400">
              <a:latin typeface="Calibri"/>
              <a:cs typeface="Calibri"/>
            </a:endParaRPr>
          </a:p>
        </p:txBody>
      </p:sp>
      <p:sp>
        <p:nvSpPr>
          <p:cNvPr id="12" name="object 12"/>
          <p:cNvSpPr txBox="1">
            <a:spLocks noGrp="1"/>
          </p:cNvSpPr>
          <p:nvPr>
            <p:ph type="title"/>
          </p:nvPr>
        </p:nvSpPr>
        <p:spPr>
          <a:xfrm>
            <a:off x="642924" y="1048638"/>
            <a:ext cx="5450916" cy="475130"/>
          </a:xfrm>
          <a:prstGeom prst="rect">
            <a:avLst/>
          </a:prstGeom>
        </p:spPr>
        <p:txBody>
          <a:bodyPr vert="horz" wrap="square" lIns="0" tIns="13335" rIns="0" bIns="0" rtlCol="0">
            <a:spAutoFit/>
          </a:bodyPr>
          <a:lstStyle/>
          <a:p>
            <a:pPr marL="12700">
              <a:lnSpc>
                <a:spcPct val="100000"/>
              </a:lnSpc>
              <a:spcBef>
                <a:spcPts val="105"/>
              </a:spcBef>
            </a:pPr>
            <a:r>
              <a:rPr spc="-5" dirty="0"/>
              <a:t>Where Do </a:t>
            </a:r>
            <a:r>
              <a:rPr spc="-50" dirty="0"/>
              <a:t>You </a:t>
            </a:r>
            <a:r>
              <a:rPr spc="-5" dirty="0"/>
              <a:t>See</a:t>
            </a:r>
            <a:r>
              <a:rPr spc="-50" dirty="0"/>
              <a:t> </a:t>
            </a:r>
            <a:r>
              <a:rPr spc="-25" dirty="0"/>
              <a:t>Yourself?</a:t>
            </a:r>
          </a:p>
        </p:txBody>
      </p:sp>
      <p:sp>
        <p:nvSpPr>
          <p:cNvPr id="13" name="object 13"/>
          <p:cNvSpPr/>
          <p:nvPr/>
        </p:nvSpPr>
        <p:spPr>
          <a:xfrm>
            <a:off x="8665464" y="449580"/>
            <a:ext cx="2962655" cy="635508"/>
          </a:xfrm>
          <a:prstGeom prst="rect">
            <a:avLst/>
          </a:prstGeom>
          <a:blipFill>
            <a:blip r:embed="rId6" cstate="print"/>
            <a:stretch>
              <a:fillRect/>
            </a:stretch>
          </a:blipFill>
        </p:spPr>
        <p:txBody>
          <a:bodyPr wrap="square" lIns="0" tIns="0" rIns="0" bIns="0" rtlCol="0"/>
          <a:lstStyle/>
          <a:p>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045"/>
              </a:lnSpc>
            </a:pPr>
            <a:fld id="{81D60167-4931-47E6-BA6A-407CBD079E47}" type="slidenum">
              <a:rPr spc="-5" dirty="0"/>
              <a:t>18</a:t>
            </a:fld>
            <a:endParaRPr spc="-5" dirty="0"/>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281165" y="1436369"/>
            <a:ext cx="2600325" cy="3919854"/>
          </a:xfrm>
          <a:prstGeom prst="rect">
            <a:avLst/>
          </a:prstGeom>
          <a:solidFill>
            <a:srgbClr val="AFE2E1"/>
          </a:solidFill>
          <a:ln w="28575">
            <a:solidFill>
              <a:srgbClr val="000000"/>
            </a:solidFill>
          </a:ln>
        </p:spPr>
        <p:txBody>
          <a:bodyPr vert="horz" wrap="square" lIns="0" tIns="4445" rIns="0" bIns="0" rtlCol="0">
            <a:spAutoFit/>
          </a:bodyPr>
          <a:lstStyle/>
          <a:p>
            <a:pPr>
              <a:lnSpc>
                <a:spcPct val="100000"/>
              </a:lnSpc>
              <a:spcBef>
                <a:spcPts val="35"/>
              </a:spcBef>
            </a:pPr>
            <a:endParaRPr sz="1550">
              <a:latin typeface="Times New Roman"/>
              <a:cs typeface="Times New Roman"/>
            </a:endParaRPr>
          </a:p>
          <a:p>
            <a:pPr marL="232410">
              <a:lnSpc>
                <a:spcPct val="100000"/>
              </a:lnSpc>
            </a:pPr>
            <a:r>
              <a:rPr sz="1600" b="1" u="heavy" spc="-15" dirty="0">
                <a:solidFill>
                  <a:srgbClr val="003992"/>
                </a:solidFill>
                <a:uFill>
                  <a:solidFill>
                    <a:srgbClr val="003992"/>
                  </a:solidFill>
                </a:uFill>
                <a:latin typeface="Calibri"/>
                <a:cs typeface="Calibri"/>
              </a:rPr>
              <a:t>Program </a:t>
            </a:r>
            <a:r>
              <a:rPr sz="1600" b="1" u="heavy" spc="-5" dirty="0">
                <a:solidFill>
                  <a:srgbClr val="003992"/>
                </a:solidFill>
                <a:uFill>
                  <a:solidFill>
                    <a:srgbClr val="003992"/>
                  </a:solidFill>
                </a:uFill>
                <a:latin typeface="Calibri"/>
                <a:cs typeface="Calibri"/>
              </a:rPr>
              <a:t>Break</a:t>
            </a:r>
            <a:r>
              <a:rPr sz="1600" b="1" u="heavy" spc="25" dirty="0">
                <a:solidFill>
                  <a:srgbClr val="003992"/>
                </a:solidFill>
                <a:uFill>
                  <a:solidFill>
                    <a:srgbClr val="003992"/>
                  </a:solidFill>
                </a:uFill>
                <a:latin typeface="Calibri"/>
                <a:cs typeface="Calibri"/>
              </a:rPr>
              <a:t> </a:t>
            </a:r>
            <a:r>
              <a:rPr sz="1600" b="1" u="heavy" spc="-10" dirty="0">
                <a:solidFill>
                  <a:srgbClr val="003992"/>
                </a:solidFill>
                <a:uFill>
                  <a:solidFill>
                    <a:srgbClr val="003992"/>
                  </a:solidFill>
                </a:uFill>
                <a:latin typeface="Calibri"/>
                <a:cs typeface="Calibri"/>
              </a:rPr>
              <a:t>Down:</a:t>
            </a:r>
            <a:endParaRPr sz="1600">
              <a:latin typeface="Calibri"/>
              <a:cs typeface="Calibri"/>
            </a:endParaRPr>
          </a:p>
          <a:p>
            <a:pPr>
              <a:lnSpc>
                <a:spcPct val="100000"/>
              </a:lnSpc>
              <a:spcBef>
                <a:spcPts val="25"/>
              </a:spcBef>
            </a:pPr>
            <a:endParaRPr sz="1950">
              <a:latin typeface="Calibri"/>
              <a:cs typeface="Calibri"/>
            </a:endParaRPr>
          </a:p>
          <a:p>
            <a:pPr marL="747395" marR="304800" indent="-287020">
              <a:lnSpc>
                <a:spcPct val="75000"/>
              </a:lnSpc>
              <a:buFont typeface="Arial"/>
              <a:buChar char="•"/>
              <a:tabLst>
                <a:tab pos="747395" algn="l"/>
                <a:tab pos="748030" algn="l"/>
              </a:tabLst>
            </a:pPr>
            <a:r>
              <a:rPr sz="1600" b="1" spc="-10" dirty="0">
                <a:latin typeface="Calibri"/>
                <a:cs typeface="Calibri"/>
              </a:rPr>
              <a:t>June </a:t>
            </a:r>
            <a:r>
              <a:rPr sz="1600" b="1" dirty="0">
                <a:latin typeface="Calibri"/>
                <a:cs typeface="Calibri"/>
              </a:rPr>
              <a:t>24</a:t>
            </a:r>
            <a:r>
              <a:rPr sz="1575" b="1" baseline="26455" dirty="0">
                <a:latin typeface="Calibri"/>
                <a:cs typeface="Calibri"/>
              </a:rPr>
              <a:t>th </a:t>
            </a:r>
            <a:r>
              <a:rPr sz="1600" b="1" spc="-5" dirty="0">
                <a:latin typeface="Calibri"/>
                <a:cs typeface="Calibri"/>
              </a:rPr>
              <a:t>– </a:t>
            </a:r>
            <a:r>
              <a:rPr sz="1600" b="1" spc="-10" dirty="0">
                <a:latin typeface="Calibri"/>
                <a:cs typeface="Calibri"/>
              </a:rPr>
              <a:t>August </a:t>
            </a:r>
            <a:r>
              <a:rPr sz="2400" b="1" spc="-15" baseline="-17361" dirty="0">
                <a:latin typeface="Calibri"/>
                <a:cs typeface="Calibri"/>
              </a:rPr>
              <a:t> </a:t>
            </a:r>
            <a:r>
              <a:rPr sz="2400" b="1" baseline="-17361" dirty="0">
                <a:latin typeface="Calibri"/>
                <a:cs typeface="Calibri"/>
              </a:rPr>
              <a:t>16</a:t>
            </a:r>
            <a:r>
              <a:rPr sz="1050" b="1" dirty="0">
                <a:latin typeface="Calibri"/>
                <a:cs typeface="Calibri"/>
              </a:rPr>
              <a:t>th</a:t>
            </a:r>
            <a:endParaRPr sz="1050">
              <a:latin typeface="Calibri"/>
              <a:cs typeface="Calibri"/>
            </a:endParaRPr>
          </a:p>
          <a:p>
            <a:pPr marL="747395" indent="-287020">
              <a:lnSpc>
                <a:spcPct val="100000"/>
              </a:lnSpc>
              <a:spcBef>
                <a:spcPts val="480"/>
              </a:spcBef>
              <a:buFont typeface="Arial"/>
              <a:buChar char="•"/>
              <a:tabLst>
                <a:tab pos="747395" algn="l"/>
                <a:tab pos="748030" algn="l"/>
              </a:tabLst>
            </a:pPr>
            <a:r>
              <a:rPr sz="1600" spc="-5" dirty="0">
                <a:latin typeface="Calibri"/>
                <a:cs typeface="Calibri"/>
              </a:rPr>
              <a:t>7 </a:t>
            </a:r>
            <a:r>
              <a:rPr sz="1600" spc="-25" dirty="0">
                <a:latin typeface="Calibri"/>
                <a:cs typeface="Calibri"/>
              </a:rPr>
              <a:t>Weeks</a:t>
            </a:r>
            <a:endParaRPr sz="1600">
              <a:latin typeface="Calibri"/>
              <a:cs typeface="Calibri"/>
            </a:endParaRPr>
          </a:p>
          <a:p>
            <a:pPr marL="747395" indent="-287020">
              <a:lnSpc>
                <a:spcPct val="100000"/>
              </a:lnSpc>
              <a:buFont typeface="Arial"/>
              <a:buChar char="•"/>
              <a:tabLst>
                <a:tab pos="747395" algn="l"/>
                <a:tab pos="748030" algn="l"/>
              </a:tabLst>
            </a:pPr>
            <a:r>
              <a:rPr sz="1600" spc="-5" dirty="0">
                <a:latin typeface="Calibri"/>
                <a:cs typeface="Calibri"/>
              </a:rPr>
              <a:t>30 </a:t>
            </a:r>
            <a:r>
              <a:rPr sz="1600" spc="-15" dirty="0">
                <a:latin typeface="Calibri"/>
                <a:cs typeface="Calibri"/>
              </a:rPr>
              <a:t>hours </a:t>
            </a:r>
            <a:r>
              <a:rPr sz="1600" spc="-10" dirty="0">
                <a:latin typeface="Calibri"/>
                <a:cs typeface="Calibri"/>
              </a:rPr>
              <a:t>per</a:t>
            </a:r>
            <a:r>
              <a:rPr sz="1600" spc="20" dirty="0">
                <a:latin typeface="Calibri"/>
                <a:cs typeface="Calibri"/>
              </a:rPr>
              <a:t> </a:t>
            </a:r>
            <a:r>
              <a:rPr sz="1600" spc="-10" dirty="0">
                <a:latin typeface="Calibri"/>
                <a:cs typeface="Calibri"/>
              </a:rPr>
              <a:t>week</a:t>
            </a:r>
            <a:endParaRPr sz="1600">
              <a:latin typeface="Calibri"/>
              <a:cs typeface="Calibri"/>
            </a:endParaRPr>
          </a:p>
          <a:p>
            <a:pPr marL="747395" indent="-287020">
              <a:lnSpc>
                <a:spcPct val="100000"/>
              </a:lnSpc>
              <a:buFont typeface="Arial"/>
              <a:buChar char="•"/>
              <a:tabLst>
                <a:tab pos="747395" algn="l"/>
                <a:tab pos="748030" algn="l"/>
              </a:tabLst>
            </a:pPr>
            <a:r>
              <a:rPr sz="1600" spc="-10" dirty="0">
                <a:latin typeface="Calibri"/>
                <a:cs typeface="Calibri"/>
              </a:rPr>
              <a:t>$17.00 per</a:t>
            </a:r>
            <a:r>
              <a:rPr sz="1600" spc="35" dirty="0">
                <a:latin typeface="Calibri"/>
                <a:cs typeface="Calibri"/>
              </a:rPr>
              <a:t> </a:t>
            </a:r>
            <a:r>
              <a:rPr sz="1600" spc="-10" dirty="0">
                <a:latin typeface="Calibri"/>
                <a:cs typeface="Calibri"/>
              </a:rPr>
              <a:t>hour</a:t>
            </a:r>
            <a:endParaRPr sz="1600">
              <a:latin typeface="Calibri"/>
              <a:cs typeface="Calibri"/>
            </a:endParaRPr>
          </a:p>
          <a:p>
            <a:pPr marL="747395" marR="155575" indent="-287020">
              <a:lnSpc>
                <a:spcPct val="100000"/>
              </a:lnSpc>
              <a:buFont typeface="Arial"/>
              <a:buChar char="•"/>
              <a:tabLst>
                <a:tab pos="747395" algn="l"/>
                <a:tab pos="748030" algn="l"/>
              </a:tabLst>
            </a:pPr>
            <a:r>
              <a:rPr sz="1600" b="1" spc="-10" dirty="0">
                <a:latin typeface="Calibri"/>
                <a:cs typeface="Calibri"/>
              </a:rPr>
              <a:t>Onsite </a:t>
            </a:r>
            <a:r>
              <a:rPr sz="1600" spc="-10" dirty="0">
                <a:latin typeface="Calibri"/>
                <a:cs typeface="Calibri"/>
              </a:rPr>
              <a:t>at </a:t>
            </a:r>
            <a:r>
              <a:rPr sz="1600" spc="-5" dirty="0">
                <a:latin typeface="Calibri"/>
                <a:cs typeface="Calibri"/>
              </a:rPr>
              <a:t>main  campus and</a:t>
            </a:r>
            <a:r>
              <a:rPr sz="1600" spc="-100" dirty="0">
                <a:latin typeface="Calibri"/>
                <a:cs typeface="Calibri"/>
              </a:rPr>
              <a:t> </a:t>
            </a:r>
            <a:r>
              <a:rPr sz="1600" spc="-5" dirty="0">
                <a:latin typeface="Calibri"/>
                <a:cs typeface="Calibri"/>
              </a:rPr>
              <a:t>satellite  </a:t>
            </a:r>
            <a:r>
              <a:rPr sz="1600" spc="-10" dirty="0">
                <a:latin typeface="Calibri"/>
                <a:cs typeface="Calibri"/>
              </a:rPr>
              <a:t>locations (shuttle  buses provided </a:t>
            </a:r>
            <a:r>
              <a:rPr sz="1600" spc="-20" dirty="0">
                <a:latin typeface="Calibri"/>
                <a:cs typeface="Calibri"/>
              </a:rPr>
              <a:t>for  </a:t>
            </a:r>
            <a:r>
              <a:rPr sz="1600" spc="-5" dirty="0">
                <a:latin typeface="Calibri"/>
                <a:cs typeface="Calibri"/>
              </a:rPr>
              <a:t>other</a:t>
            </a:r>
            <a:r>
              <a:rPr sz="1600" dirty="0">
                <a:latin typeface="Calibri"/>
                <a:cs typeface="Calibri"/>
              </a:rPr>
              <a:t> </a:t>
            </a:r>
            <a:r>
              <a:rPr sz="1600" spc="-10" dirty="0">
                <a:latin typeface="Calibri"/>
                <a:cs typeface="Calibri"/>
              </a:rPr>
              <a:t>locations)</a:t>
            </a:r>
            <a:endParaRPr sz="1600">
              <a:latin typeface="Calibri"/>
              <a:cs typeface="Calibri"/>
            </a:endParaRPr>
          </a:p>
        </p:txBody>
      </p:sp>
      <p:sp>
        <p:nvSpPr>
          <p:cNvPr id="3" name="object 3"/>
          <p:cNvSpPr txBox="1"/>
          <p:nvPr/>
        </p:nvSpPr>
        <p:spPr>
          <a:xfrm>
            <a:off x="8995409" y="2340101"/>
            <a:ext cx="2601595" cy="3919854"/>
          </a:xfrm>
          <a:prstGeom prst="rect">
            <a:avLst/>
          </a:prstGeom>
          <a:solidFill>
            <a:srgbClr val="AFE2E1"/>
          </a:solidFill>
          <a:ln w="28575">
            <a:solidFill>
              <a:srgbClr val="000000"/>
            </a:solidFill>
          </a:ln>
        </p:spPr>
        <p:txBody>
          <a:bodyPr vert="horz" wrap="square" lIns="0" tIns="3810" rIns="0" bIns="0" rtlCol="0">
            <a:spAutoFit/>
          </a:bodyPr>
          <a:lstStyle/>
          <a:p>
            <a:pPr>
              <a:lnSpc>
                <a:spcPct val="100000"/>
              </a:lnSpc>
              <a:spcBef>
                <a:spcPts val="30"/>
              </a:spcBef>
            </a:pPr>
            <a:endParaRPr sz="1550">
              <a:latin typeface="Times New Roman"/>
              <a:cs typeface="Times New Roman"/>
            </a:endParaRPr>
          </a:p>
          <a:p>
            <a:pPr marL="233679">
              <a:lnSpc>
                <a:spcPct val="100000"/>
              </a:lnSpc>
            </a:pPr>
            <a:r>
              <a:rPr sz="1600" b="1" u="heavy" spc="-10" dirty="0">
                <a:solidFill>
                  <a:srgbClr val="003992"/>
                </a:solidFill>
                <a:uFill>
                  <a:solidFill>
                    <a:srgbClr val="003992"/>
                  </a:solidFill>
                </a:uFill>
                <a:latin typeface="Calibri"/>
                <a:cs typeface="Calibri"/>
              </a:rPr>
              <a:t>What </a:t>
            </a:r>
            <a:r>
              <a:rPr sz="1600" b="1" u="heavy" spc="-50" dirty="0">
                <a:solidFill>
                  <a:srgbClr val="003992"/>
                </a:solidFill>
                <a:uFill>
                  <a:solidFill>
                    <a:srgbClr val="003992"/>
                  </a:solidFill>
                </a:uFill>
                <a:latin typeface="Calibri"/>
                <a:cs typeface="Calibri"/>
              </a:rPr>
              <a:t>You</a:t>
            </a:r>
            <a:r>
              <a:rPr sz="1600" b="1" u="heavy" spc="20" dirty="0">
                <a:solidFill>
                  <a:srgbClr val="003992"/>
                </a:solidFill>
                <a:uFill>
                  <a:solidFill>
                    <a:srgbClr val="003992"/>
                  </a:solidFill>
                </a:uFill>
                <a:latin typeface="Calibri"/>
                <a:cs typeface="Calibri"/>
              </a:rPr>
              <a:t> </a:t>
            </a:r>
            <a:r>
              <a:rPr sz="1600" b="1" u="heavy" spc="-5" dirty="0">
                <a:solidFill>
                  <a:srgbClr val="003992"/>
                </a:solidFill>
                <a:uFill>
                  <a:solidFill>
                    <a:srgbClr val="003992"/>
                  </a:solidFill>
                </a:uFill>
                <a:latin typeface="Calibri"/>
                <a:cs typeface="Calibri"/>
              </a:rPr>
              <a:t>Need:</a:t>
            </a:r>
            <a:endParaRPr sz="1600">
              <a:latin typeface="Calibri"/>
              <a:cs typeface="Calibri"/>
            </a:endParaRPr>
          </a:p>
          <a:p>
            <a:pPr>
              <a:lnSpc>
                <a:spcPct val="100000"/>
              </a:lnSpc>
              <a:spcBef>
                <a:spcPts val="30"/>
              </a:spcBef>
            </a:pPr>
            <a:endParaRPr sz="1550">
              <a:latin typeface="Calibri"/>
              <a:cs typeface="Calibri"/>
            </a:endParaRPr>
          </a:p>
          <a:p>
            <a:pPr marL="748665" indent="-287020">
              <a:lnSpc>
                <a:spcPct val="100000"/>
              </a:lnSpc>
              <a:buFont typeface="Arial"/>
              <a:buChar char="•"/>
              <a:tabLst>
                <a:tab pos="748665" algn="l"/>
                <a:tab pos="749300" algn="l"/>
              </a:tabLst>
            </a:pPr>
            <a:r>
              <a:rPr sz="1600" spc="-5" dirty="0">
                <a:latin typeface="Calibri"/>
                <a:cs typeface="Calibri"/>
              </a:rPr>
              <a:t>Apply</a:t>
            </a:r>
            <a:r>
              <a:rPr sz="1600" spc="-25" dirty="0">
                <a:latin typeface="Calibri"/>
                <a:cs typeface="Calibri"/>
              </a:rPr>
              <a:t> </a:t>
            </a:r>
            <a:r>
              <a:rPr sz="1600" spc="-5" dirty="0">
                <a:latin typeface="Calibri"/>
                <a:cs typeface="Calibri"/>
              </a:rPr>
              <a:t>online</a:t>
            </a:r>
            <a:endParaRPr sz="1600">
              <a:latin typeface="Calibri"/>
              <a:cs typeface="Calibri"/>
            </a:endParaRPr>
          </a:p>
          <a:p>
            <a:pPr marL="748665" indent="-287020">
              <a:lnSpc>
                <a:spcPct val="100000"/>
              </a:lnSpc>
              <a:buFont typeface="Arial"/>
              <a:buChar char="•"/>
              <a:tabLst>
                <a:tab pos="748665" algn="l"/>
                <a:tab pos="749300" algn="l"/>
              </a:tabLst>
            </a:pPr>
            <a:r>
              <a:rPr sz="1600" spc="-5" dirty="0">
                <a:latin typeface="Calibri"/>
                <a:cs typeface="Calibri"/>
              </a:rPr>
              <a:t>Phone</a:t>
            </a:r>
            <a:r>
              <a:rPr sz="1600" dirty="0">
                <a:latin typeface="Calibri"/>
                <a:cs typeface="Calibri"/>
              </a:rPr>
              <a:t> </a:t>
            </a:r>
            <a:r>
              <a:rPr sz="1600" spc="-10" dirty="0">
                <a:latin typeface="Calibri"/>
                <a:cs typeface="Calibri"/>
              </a:rPr>
              <a:t>Interview</a:t>
            </a:r>
            <a:endParaRPr sz="1600">
              <a:latin typeface="Calibri"/>
              <a:cs typeface="Calibri"/>
            </a:endParaRPr>
          </a:p>
          <a:p>
            <a:pPr marL="748665" marR="104139" indent="-287020">
              <a:lnSpc>
                <a:spcPct val="100000"/>
              </a:lnSpc>
              <a:buFont typeface="Arial"/>
              <a:buChar char="•"/>
              <a:tabLst>
                <a:tab pos="748665" algn="l"/>
                <a:tab pos="749300" algn="l"/>
              </a:tabLst>
            </a:pPr>
            <a:r>
              <a:rPr sz="1600" spc="-10" dirty="0">
                <a:latin typeface="Calibri"/>
                <a:cs typeface="Calibri"/>
              </a:rPr>
              <a:t>Completion </a:t>
            </a:r>
            <a:r>
              <a:rPr sz="1600" spc="-5" dirty="0">
                <a:latin typeface="Calibri"/>
                <a:cs typeface="Calibri"/>
              </a:rPr>
              <a:t>of ALL  </a:t>
            </a:r>
            <a:r>
              <a:rPr sz="1600" spc="-10" dirty="0">
                <a:latin typeface="Calibri"/>
                <a:cs typeface="Calibri"/>
              </a:rPr>
              <a:t>required onboarding  </a:t>
            </a:r>
            <a:r>
              <a:rPr sz="1600" spc="-15" dirty="0">
                <a:latin typeface="Calibri"/>
                <a:cs typeface="Calibri"/>
              </a:rPr>
              <a:t>on/or </a:t>
            </a:r>
            <a:r>
              <a:rPr sz="1600" spc="-20" dirty="0">
                <a:latin typeface="Calibri"/>
                <a:cs typeface="Calibri"/>
              </a:rPr>
              <a:t>before </a:t>
            </a:r>
            <a:r>
              <a:rPr sz="1600" b="1" spc="-15" dirty="0">
                <a:latin typeface="Calibri"/>
                <a:cs typeface="Calibri"/>
              </a:rPr>
              <a:t>May</a:t>
            </a:r>
            <a:r>
              <a:rPr sz="1600" b="1" spc="35" dirty="0">
                <a:latin typeface="Calibri"/>
                <a:cs typeface="Calibri"/>
              </a:rPr>
              <a:t> </a:t>
            </a:r>
            <a:r>
              <a:rPr sz="1600" b="1" spc="-5" dirty="0">
                <a:latin typeface="Calibri"/>
                <a:cs typeface="Calibri"/>
              </a:rPr>
              <a:t>3</a:t>
            </a:r>
            <a:r>
              <a:rPr sz="1575" b="1" spc="-7" baseline="26455" dirty="0">
                <a:latin typeface="Calibri"/>
                <a:cs typeface="Calibri"/>
              </a:rPr>
              <a:t>rd</a:t>
            </a:r>
            <a:endParaRPr sz="1575" baseline="26455">
              <a:latin typeface="Calibri"/>
              <a:cs typeface="Calibri"/>
            </a:endParaRPr>
          </a:p>
          <a:p>
            <a:pPr>
              <a:lnSpc>
                <a:spcPct val="100000"/>
              </a:lnSpc>
              <a:spcBef>
                <a:spcPts val="30"/>
              </a:spcBef>
              <a:buFont typeface="Arial"/>
              <a:buChar char="•"/>
            </a:pPr>
            <a:endParaRPr sz="1550">
              <a:latin typeface="Calibri"/>
              <a:cs typeface="Calibri"/>
            </a:endParaRPr>
          </a:p>
          <a:p>
            <a:pPr marL="233679">
              <a:lnSpc>
                <a:spcPct val="100000"/>
              </a:lnSpc>
            </a:pPr>
            <a:r>
              <a:rPr sz="1600" b="1" u="heavy" dirty="0">
                <a:solidFill>
                  <a:srgbClr val="003992"/>
                </a:solidFill>
                <a:uFill>
                  <a:solidFill>
                    <a:srgbClr val="003992"/>
                  </a:solidFill>
                </a:uFill>
                <a:latin typeface="Calibri"/>
                <a:cs typeface="Calibri"/>
              </a:rPr>
              <a:t>Skills:</a:t>
            </a:r>
            <a:endParaRPr sz="1600">
              <a:latin typeface="Calibri"/>
              <a:cs typeface="Calibri"/>
            </a:endParaRPr>
          </a:p>
          <a:p>
            <a:pPr marL="748665" indent="-287020">
              <a:lnSpc>
                <a:spcPct val="100000"/>
              </a:lnSpc>
              <a:buFont typeface="Arial"/>
              <a:buChar char="•"/>
              <a:tabLst>
                <a:tab pos="748665" algn="l"/>
                <a:tab pos="749300" algn="l"/>
              </a:tabLst>
            </a:pPr>
            <a:r>
              <a:rPr sz="1600" spc="-5" dirty="0">
                <a:latin typeface="Calibri"/>
                <a:cs typeface="Calibri"/>
              </a:rPr>
              <a:t>A </a:t>
            </a:r>
            <a:r>
              <a:rPr sz="1600" spc="-10" dirty="0">
                <a:latin typeface="Calibri"/>
                <a:cs typeface="Calibri"/>
              </a:rPr>
              <a:t>positive</a:t>
            </a:r>
            <a:r>
              <a:rPr sz="1600" spc="-40" dirty="0">
                <a:latin typeface="Calibri"/>
                <a:cs typeface="Calibri"/>
              </a:rPr>
              <a:t> </a:t>
            </a:r>
            <a:r>
              <a:rPr sz="1600" spc="-10" dirty="0">
                <a:latin typeface="Calibri"/>
                <a:cs typeface="Calibri"/>
              </a:rPr>
              <a:t>attitude</a:t>
            </a:r>
            <a:endParaRPr sz="1600">
              <a:latin typeface="Calibri"/>
              <a:cs typeface="Calibri"/>
            </a:endParaRPr>
          </a:p>
          <a:p>
            <a:pPr marL="748665" indent="-287020">
              <a:lnSpc>
                <a:spcPct val="100000"/>
              </a:lnSpc>
              <a:buFont typeface="Arial"/>
              <a:buChar char="•"/>
              <a:tabLst>
                <a:tab pos="748665" algn="l"/>
                <a:tab pos="749300" algn="l"/>
              </a:tabLst>
            </a:pPr>
            <a:r>
              <a:rPr sz="1600" spc="-5" dirty="0">
                <a:latin typeface="Calibri"/>
                <a:cs typeface="Calibri"/>
              </a:rPr>
              <a:t>Willingness </a:t>
            </a:r>
            <a:r>
              <a:rPr sz="1600" spc="-10" dirty="0">
                <a:latin typeface="Calibri"/>
                <a:cs typeface="Calibri"/>
              </a:rPr>
              <a:t>to</a:t>
            </a:r>
            <a:r>
              <a:rPr sz="1600" spc="-90" dirty="0">
                <a:latin typeface="Calibri"/>
                <a:cs typeface="Calibri"/>
              </a:rPr>
              <a:t> </a:t>
            </a:r>
            <a:r>
              <a:rPr sz="1600" spc="-10" dirty="0">
                <a:latin typeface="Calibri"/>
                <a:cs typeface="Calibri"/>
              </a:rPr>
              <a:t>work</a:t>
            </a:r>
            <a:endParaRPr sz="1600">
              <a:latin typeface="Calibri"/>
              <a:cs typeface="Calibri"/>
            </a:endParaRPr>
          </a:p>
          <a:p>
            <a:pPr marL="748665">
              <a:lnSpc>
                <a:spcPct val="100000"/>
              </a:lnSpc>
              <a:spcBef>
                <a:spcPts val="5"/>
              </a:spcBef>
            </a:pPr>
            <a:r>
              <a:rPr sz="1600" spc="-5" dirty="0">
                <a:latin typeface="Calibri"/>
                <a:cs typeface="Calibri"/>
              </a:rPr>
              <a:t>with</a:t>
            </a:r>
            <a:r>
              <a:rPr sz="1600" spc="-10" dirty="0">
                <a:latin typeface="Calibri"/>
                <a:cs typeface="Calibri"/>
              </a:rPr>
              <a:t> </a:t>
            </a:r>
            <a:r>
              <a:rPr sz="1600" spc="-15" dirty="0">
                <a:latin typeface="Calibri"/>
                <a:cs typeface="Calibri"/>
              </a:rPr>
              <a:t>others</a:t>
            </a:r>
            <a:endParaRPr sz="1600">
              <a:latin typeface="Calibri"/>
              <a:cs typeface="Calibri"/>
            </a:endParaRPr>
          </a:p>
          <a:p>
            <a:pPr marL="748665" marR="62865" indent="-287020">
              <a:lnSpc>
                <a:spcPct val="100000"/>
              </a:lnSpc>
              <a:buFont typeface="Arial"/>
              <a:buChar char="•"/>
              <a:tabLst>
                <a:tab pos="748665" algn="l"/>
                <a:tab pos="749300" algn="l"/>
              </a:tabLst>
            </a:pPr>
            <a:r>
              <a:rPr sz="1600" spc="-10" dirty="0">
                <a:latin typeface="Calibri"/>
                <a:cs typeface="Calibri"/>
              </a:rPr>
              <a:t>Open to </a:t>
            </a:r>
            <a:r>
              <a:rPr sz="1600" spc="-5" dirty="0">
                <a:latin typeface="Calibri"/>
                <a:cs typeface="Calibri"/>
              </a:rPr>
              <a:t>learning </a:t>
            </a:r>
            <a:r>
              <a:rPr sz="1600" spc="-10" dirty="0">
                <a:latin typeface="Calibri"/>
                <a:cs typeface="Calibri"/>
              </a:rPr>
              <a:t>new  </a:t>
            </a:r>
            <a:r>
              <a:rPr sz="1600" spc="-5" dirty="0">
                <a:latin typeface="Calibri"/>
                <a:cs typeface="Calibri"/>
              </a:rPr>
              <a:t>skills</a:t>
            </a:r>
            <a:endParaRPr sz="1600">
              <a:latin typeface="Calibri"/>
              <a:cs typeface="Calibri"/>
            </a:endParaRPr>
          </a:p>
        </p:txBody>
      </p:sp>
      <p:sp>
        <p:nvSpPr>
          <p:cNvPr id="4" name="object 4"/>
          <p:cNvSpPr txBox="1"/>
          <p:nvPr/>
        </p:nvSpPr>
        <p:spPr>
          <a:xfrm>
            <a:off x="3563873" y="2366010"/>
            <a:ext cx="2601595" cy="3893820"/>
          </a:xfrm>
          <a:prstGeom prst="rect">
            <a:avLst/>
          </a:prstGeom>
          <a:solidFill>
            <a:srgbClr val="AFE2E1"/>
          </a:solidFill>
          <a:ln w="28575">
            <a:solidFill>
              <a:srgbClr val="000000"/>
            </a:solidFill>
          </a:ln>
        </p:spPr>
        <p:txBody>
          <a:bodyPr vert="horz" wrap="square" lIns="0" tIns="5080" rIns="0" bIns="0" rtlCol="0">
            <a:spAutoFit/>
          </a:bodyPr>
          <a:lstStyle/>
          <a:p>
            <a:pPr>
              <a:lnSpc>
                <a:spcPct val="100000"/>
              </a:lnSpc>
              <a:spcBef>
                <a:spcPts val="40"/>
              </a:spcBef>
            </a:pPr>
            <a:endParaRPr sz="1550">
              <a:latin typeface="Times New Roman"/>
              <a:cs typeface="Times New Roman"/>
            </a:endParaRPr>
          </a:p>
          <a:p>
            <a:pPr marL="232410">
              <a:lnSpc>
                <a:spcPct val="100000"/>
              </a:lnSpc>
            </a:pPr>
            <a:r>
              <a:rPr sz="1600" b="1" u="heavy" spc="-5" dirty="0">
                <a:solidFill>
                  <a:srgbClr val="003992"/>
                </a:solidFill>
                <a:uFill>
                  <a:solidFill>
                    <a:srgbClr val="003992"/>
                  </a:solidFill>
                </a:uFill>
                <a:latin typeface="Calibri"/>
                <a:cs typeface="Calibri"/>
              </a:rPr>
              <a:t>Who is</a:t>
            </a:r>
            <a:r>
              <a:rPr sz="1600" b="1" u="heavy" dirty="0">
                <a:solidFill>
                  <a:srgbClr val="003992"/>
                </a:solidFill>
                <a:uFill>
                  <a:solidFill>
                    <a:srgbClr val="003992"/>
                  </a:solidFill>
                </a:uFill>
                <a:latin typeface="Calibri"/>
                <a:cs typeface="Calibri"/>
              </a:rPr>
              <a:t> </a:t>
            </a:r>
            <a:r>
              <a:rPr sz="1600" b="1" u="heavy" spc="-10" dirty="0">
                <a:solidFill>
                  <a:srgbClr val="003992"/>
                </a:solidFill>
                <a:uFill>
                  <a:solidFill>
                    <a:srgbClr val="003992"/>
                  </a:solidFill>
                </a:uFill>
                <a:latin typeface="Calibri"/>
                <a:cs typeface="Calibri"/>
              </a:rPr>
              <a:t>eligible:</a:t>
            </a:r>
            <a:endParaRPr sz="1600">
              <a:latin typeface="Calibri"/>
              <a:cs typeface="Calibri"/>
            </a:endParaRPr>
          </a:p>
          <a:p>
            <a:pPr>
              <a:lnSpc>
                <a:spcPct val="100000"/>
              </a:lnSpc>
              <a:spcBef>
                <a:spcPts val="25"/>
              </a:spcBef>
            </a:pPr>
            <a:endParaRPr sz="1550">
              <a:latin typeface="Calibri"/>
              <a:cs typeface="Calibri"/>
            </a:endParaRPr>
          </a:p>
          <a:p>
            <a:pPr marL="514350" indent="-287020">
              <a:lnSpc>
                <a:spcPct val="100000"/>
              </a:lnSpc>
              <a:spcBef>
                <a:spcPts val="5"/>
              </a:spcBef>
              <a:buFont typeface="Arial"/>
              <a:buChar char="•"/>
              <a:tabLst>
                <a:tab pos="513715" algn="l"/>
                <a:tab pos="514350" algn="l"/>
              </a:tabLst>
            </a:pPr>
            <a:r>
              <a:rPr sz="1600" spc="-40" dirty="0">
                <a:latin typeface="Calibri"/>
                <a:cs typeface="Calibri"/>
              </a:rPr>
              <a:t>ONLY </a:t>
            </a:r>
            <a:r>
              <a:rPr sz="1600" spc="-10" dirty="0">
                <a:latin typeface="Calibri"/>
                <a:cs typeface="Calibri"/>
              </a:rPr>
              <a:t>Boston</a:t>
            </a:r>
            <a:r>
              <a:rPr sz="1600" spc="45" dirty="0">
                <a:latin typeface="Calibri"/>
                <a:cs typeface="Calibri"/>
              </a:rPr>
              <a:t> </a:t>
            </a:r>
            <a:r>
              <a:rPr sz="1600" spc="-10" dirty="0">
                <a:latin typeface="Calibri"/>
                <a:cs typeface="Calibri"/>
              </a:rPr>
              <a:t>Resident</a:t>
            </a:r>
            <a:endParaRPr sz="1600">
              <a:latin typeface="Calibri"/>
              <a:cs typeface="Calibri"/>
            </a:endParaRPr>
          </a:p>
          <a:p>
            <a:pPr marL="514350" marR="219075" indent="-287020">
              <a:lnSpc>
                <a:spcPct val="100000"/>
              </a:lnSpc>
              <a:buFont typeface="Arial"/>
              <a:buChar char="•"/>
              <a:tabLst>
                <a:tab pos="513715" algn="l"/>
                <a:tab pos="514350" algn="l"/>
              </a:tabLst>
            </a:pPr>
            <a:r>
              <a:rPr sz="1600" spc="-5" dirty="0">
                <a:latin typeface="Calibri"/>
                <a:cs typeface="Calibri"/>
              </a:rPr>
              <a:t>16 </a:t>
            </a:r>
            <a:r>
              <a:rPr sz="1600" spc="-15" dirty="0">
                <a:latin typeface="Calibri"/>
                <a:cs typeface="Calibri"/>
              </a:rPr>
              <a:t>years </a:t>
            </a:r>
            <a:r>
              <a:rPr sz="1600" spc="-5" dirty="0">
                <a:latin typeface="Calibri"/>
                <a:cs typeface="Calibri"/>
              </a:rPr>
              <a:t>old </a:t>
            </a:r>
            <a:r>
              <a:rPr sz="1600" spc="-10" dirty="0">
                <a:latin typeface="Calibri"/>
                <a:cs typeface="Calibri"/>
              </a:rPr>
              <a:t>by June </a:t>
            </a:r>
            <a:r>
              <a:rPr sz="1600" spc="-5" dirty="0">
                <a:latin typeface="Calibri"/>
                <a:cs typeface="Calibri"/>
              </a:rPr>
              <a:t>1,  </a:t>
            </a:r>
            <a:r>
              <a:rPr sz="1600" spc="-10" dirty="0">
                <a:latin typeface="Calibri"/>
                <a:cs typeface="Calibri"/>
              </a:rPr>
              <a:t>2024</a:t>
            </a:r>
            <a:endParaRPr sz="1600">
              <a:latin typeface="Calibri"/>
              <a:cs typeface="Calibri"/>
            </a:endParaRPr>
          </a:p>
          <a:p>
            <a:pPr marL="514350" indent="-287020">
              <a:lnSpc>
                <a:spcPct val="100000"/>
              </a:lnSpc>
              <a:buFont typeface="Arial"/>
              <a:buChar char="•"/>
              <a:tabLst>
                <a:tab pos="513715" algn="l"/>
                <a:tab pos="514350" algn="l"/>
              </a:tabLst>
            </a:pPr>
            <a:r>
              <a:rPr sz="1600" spc="-15" dirty="0">
                <a:latin typeface="Calibri"/>
                <a:cs typeface="Calibri"/>
              </a:rPr>
              <a:t>COVID</a:t>
            </a:r>
            <a:r>
              <a:rPr sz="1600" spc="5" dirty="0">
                <a:latin typeface="Calibri"/>
                <a:cs typeface="Calibri"/>
              </a:rPr>
              <a:t> </a:t>
            </a:r>
            <a:r>
              <a:rPr sz="1600" spc="-15" dirty="0">
                <a:latin typeface="Calibri"/>
                <a:cs typeface="Calibri"/>
              </a:rPr>
              <a:t>Vaccination</a:t>
            </a:r>
            <a:endParaRPr sz="1600">
              <a:latin typeface="Calibri"/>
              <a:cs typeface="Calibri"/>
            </a:endParaRPr>
          </a:p>
          <a:p>
            <a:pPr marL="514350" marR="80010" indent="-287020">
              <a:lnSpc>
                <a:spcPct val="100000"/>
              </a:lnSpc>
              <a:buFont typeface="Arial"/>
              <a:buChar char="•"/>
              <a:tabLst>
                <a:tab pos="513715" algn="l"/>
                <a:tab pos="514350" algn="l"/>
              </a:tabLst>
            </a:pPr>
            <a:r>
              <a:rPr sz="1600" spc="-10" dirty="0">
                <a:latin typeface="Calibri"/>
                <a:cs typeface="Calibri"/>
              </a:rPr>
              <a:t>Available </a:t>
            </a:r>
            <a:r>
              <a:rPr sz="1600" spc="-15" dirty="0">
                <a:latin typeface="Calibri"/>
                <a:cs typeface="Calibri"/>
              </a:rPr>
              <a:t>for </a:t>
            </a:r>
            <a:r>
              <a:rPr sz="1600" spc="-5" dirty="0">
                <a:latin typeface="Calibri"/>
                <a:cs typeface="Calibri"/>
              </a:rPr>
              <a:t>the </a:t>
            </a:r>
            <a:r>
              <a:rPr sz="1600" spc="-10" dirty="0">
                <a:latin typeface="Calibri"/>
                <a:cs typeface="Calibri"/>
              </a:rPr>
              <a:t>entire  </a:t>
            </a:r>
            <a:r>
              <a:rPr sz="1600" spc="-5" dirty="0">
                <a:latin typeface="Calibri"/>
                <a:cs typeface="Calibri"/>
              </a:rPr>
              <a:t>time of the </a:t>
            </a:r>
            <a:r>
              <a:rPr sz="1600" spc="-15" dirty="0">
                <a:latin typeface="Calibri"/>
                <a:cs typeface="Calibri"/>
              </a:rPr>
              <a:t>program </a:t>
            </a:r>
            <a:r>
              <a:rPr sz="1600" spc="-5" dirty="0">
                <a:latin typeface="Calibri"/>
                <a:cs typeface="Calibri"/>
              </a:rPr>
              <a:t>ALL  7 </a:t>
            </a:r>
            <a:r>
              <a:rPr sz="1600" spc="-15" dirty="0">
                <a:latin typeface="Calibri"/>
                <a:cs typeface="Calibri"/>
              </a:rPr>
              <a:t>weeks</a:t>
            </a:r>
            <a:endParaRPr sz="1600">
              <a:latin typeface="Calibri"/>
              <a:cs typeface="Calibri"/>
            </a:endParaRPr>
          </a:p>
        </p:txBody>
      </p:sp>
      <p:sp>
        <p:nvSpPr>
          <p:cNvPr id="5" name="object 5"/>
          <p:cNvSpPr/>
          <p:nvPr/>
        </p:nvSpPr>
        <p:spPr>
          <a:xfrm>
            <a:off x="653815" y="466517"/>
            <a:ext cx="3163784" cy="33798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8676100" y="347435"/>
            <a:ext cx="2810334" cy="605064"/>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45591" y="1502663"/>
            <a:ext cx="2878835" cy="3852672"/>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526541" y="1483613"/>
            <a:ext cx="2917190" cy="3891279"/>
          </a:xfrm>
          <a:custGeom>
            <a:avLst/>
            <a:gdLst/>
            <a:ahLst/>
            <a:cxnLst/>
            <a:rect l="l" t="t" r="r" b="b"/>
            <a:pathLst>
              <a:path w="2917190" h="3891279">
                <a:moveTo>
                  <a:pt x="0" y="3890772"/>
                </a:moveTo>
                <a:lnTo>
                  <a:pt x="2916935" y="3890772"/>
                </a:lnTo>
                <a:lnTo>
                  <a:pt x="2916935" y="0"/>
                </a:lnTo>
                <a:lnTo>
                  <a:pt x="0" y="0"/>
                </a:lnTo>
                <a:lnTo>
                  <a:pt x="0" y="3890772"/>
                </a:lnTo>
                <a:close/>
              </a:path>
            </a:pathLst>
          </a:custGeom>
          <a:ln w="38099">
            <a:solidFill>
              <a:srgbClr val="009AA2"/>
            </a:solidFill>
          </a:ln>
        </p:spPr>
        <p:txBody>
          <a:bodyPr wrap="square" lIns="0" tIns="0" rIns="0" bIns="0" rtlCol="0"/>
          <a:lstStyle/>
          <a:p>
            <a:endParaRPr/>
          </a:p>
        </p:txBody>
      </p:sp>
      <p:sp>
        <p:nvSpPr>
          <p:cNvPr id="9" name="object 9"/>
          <p:cNvSpPr txBox="1">
            <a:spLocks noGrp="1"/>
          </p:cNvSpPr>
          <p:nvPr>
            <p:ph type="sldNum" sz="quarter" idx="7"/>
          </p:nvPr>
        </p:nvSpPr>
        <p:spPr>
          <a:xfrm>
            <a:off x="11451081" y="6375222"/>
            <a:ext cx="140334" cy="152400"/>
          </a:xfrm>
          <a:prstGeom prst="rect">
            <a:avLst/>
          </a:prstGeom>
        </p:spPr>
        <p:txBody>
          <a:bodyPr vert="horz" wrap="square" lIns="0" tIns="0" rIns="0" bIns="0" rtlCol="0">
            <a:spAutoFit/>
          </a:bodyPr>
          <a:lstStyle>
            <a:defPPr>
              <a:defRPr lang="en-US"/>
            </a:defPPr>
            <a:lvl1pPr marL="0" algn="l" defTabSz="914400" rtl="0" eaLnBrk="1" latinLnBrk="0" hangingPunct="1">
              <a:defRPr sz="1000" b="0" i="0" kern="1200">
                <a:solidFill>
                  <a:schemeClr val="tx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045"/>
              </a:lnSpc>
            </a:pPr>
            <a:fld id="{81D60167-4931-47E6-BA6A-407CBD079E47}" type="slidenum">
              <a:rPr lang="en-US" spc="-5" smtClean="0"/>
              <a:pPr marL="38100">
                <a:lnSpc>
                  <a:spcPts val="1045"/>
                </a:lnSpc>
              </a:pPr>
              <a:t>19</a:t>
            </a:fld>
            <a:endParaRPr spc="-5" dirty="0"/>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ACB9D7-FAB6-12F6-B951-C06310B2125C}"/>
              </a:ext>
            </a:extLst>
          </p:cNvPr>
          <p:cNvSpPr txBox="1"/>
          <p:nvPr/>
        </p:nvSpPr>
        <p:spPr>
          <a:xfrm>
            <a:off x="2343705" y="248575"/>
            <a:ext cx="5814874" cy="507831"/>
          </a:xfrm>
          <a:prstGeom prst="rect">
            <a:avLst/>
          </a:prstGeom>
          <a:noFill/>
        </p:spPr>
        <p:txBody>
          <a:bodyPr wrap="square" rtlCol="0">
            <a:spAutoFit/>
          </a:bodyPr>
          <a:lstStyle/>
          <a:p>
            <a:r>
              <a:rPr lang="en-US" sz="2700" dirty="0">
                <a:solidFill>
                  <a:schemeClr val="bg1"/>
                </a:solidFill>
              </a:rPr>
              <a:t>Agenda Review</a:t>
            </a:r>
          </a:p>
        </p:txBody>
      </p:sp>
      <p:sp>
        <p:nvSpPr>
          <p:cNvPr id="4" name="TextBox 3">
            <a:extLst>
              <a:ext uri="{FF2B5EF4-FFF2-40B4-BE49-F238E27FC236}">
                <a16:creationId xmlns:a16="http://schemas.microsoft.com/office/drawing/2014/main" id="{8DDB14B6-8DD7-D4AC-915A-DBF1F261F199}"/>
              </a:ext>
            </a:extLst>
          </p:cNvPr>
          <p:cNvSpPr txBox="1"/>
          <p:nvPr/>
        </p:nvSpPr>
        <p:spPr>
          <a:xfrm>
            <a:off x="1149314" y="1248241"/>
            <a:ext cx="10162879" cy="4781822"/>
          </a:xfrm>
          <a:prstGeom prst="rect">
            <a:avLst/>
          </a:prstGeom>
          <a:noFill/>
        </p:spPr>
        <p:txBody>
          <a:bodyPr wrap="square" lIns="91440" tIns="45720" rIns="91440" bIns="45720" rtlCol="0" anchor="t">
            <a:spAutoFit/>
          </a:bodyPr>
          <a:lstStyle/>
          <a:p>
            <a:pPr marL="342900" indent="-342900" fontAlgn="ctr">
              <a:buAutoNum type="arabicPeriod"/>
            </a:pPr>
            <a:r>
              <a:rPr lang="en-US" sz="2400" b="1" i="0" dirty="0">
                <a:effectLst/>
                <a:latin typeface="Calibri"/>
                <a:cs typeface="Calibri"/>
              </a:rPr>
              <a:t>Welcome &amp; Announcements</a:t>
            </a:r>
            <a:r>
              <a:rPr lang="en-US" sz="2400" b="1" dirty="0">
                <a:latin typeface="Calibri"/>
                <a:cs typeface="Calibri"/>
              </a:rPr>
              <a:t>                                                            4</a:t>
            </a:r>
            <a:r>
              <a:rPr lang="en-US" sz="2400" b="1" i="0" dirty="0">
                <a:effectLst/>
                <a:latin typeface="Calibri"/>
                <a:cs typeface="Calibri"/>
              </a:rPr>
              <a:t>:00 – 4:10 </a:t>
            </a:r>
            <a:r>
              <a:rPr lang="en-US" sz="2400" b="1" dirty="0">
                <a:latin typeface="Calibri"/>
                <a:cs typeface="Calibri"/>
              </a:rPr>
              <a:t>P</a:t>
            </a:r>
            <a:r>
              <a:rPr lang="en-US" sz="2400" b="1" i="0" dirty="0">
                <a:effectLst/>
                <a:latin typeface="Calibri"/>
                <a:cs typeface="Calibri"/>
              </a:rPr>
              <a:t>M</a:t>
            </a:r>
            <a:br>
              <a:rPr lang="en-US" sz="2400" b="1" i="0" dirty="0">
                <a:effectLst/>
                <a:latin typeface="Calibri" panose="020F0502020204030204" pitchFamily="34" charset="0"/>
              </a:rPr>
            </a:br>
            <a:endParaRPr lang="en-US" sz="2400" b="1" i="0" dirty="0">
              <a:effectLst/>
              <a:latin typeface="Calibri" panose="020F0502020204030204" pitchFamily="34" charset="0"/>
            </a:endParaRPr>
          </a:p>
          <a:p>
            <a:pPr marL="342900" indent="-342900" fontAlgn="ctr">
              <a:buAutoNum type="arabicPeriod"/>
            </a:pPr>
            <a:r>
              <a:rPr lang="en-US" sz="2400" b="1" dirty="0">
                <a:latin typeface="Calibri"/>
                <a:cs typeface="Calibri"/>
              </a:rPr>
              <a:t>Hospital Presentations 					           4:10</a:t>
            </a:r>
            <a:r>
              <a:rPr lang="en-US" sz="2400" b="1" i="0" dirty="0">
                <a:effectLst/>
                <a:latin typeface="Calibri"/>
                <a:cs typeface="Calibri"/>
              </a:rPr>
              <a:t> – 5</a:t>
            </a:r>
            <a:r>
              <a:rPr lang="en-US" sz="2400" b="1" dirty="0">
                <a:latin typeface="Calibri"/>
                <a:cs typeface="Calibri"/>
              </a:rPr>
              <a:t>:10</a:t>
            </a:r>
            <a:r>
              <a:rPr lang="en-US" sz="2400" b="1" i="0" dirty="0">
                <a:effectLst/>
                <a:latin typeface="Calibri"/>
                <a:cs typeface="Calibri"/>
              </a:rPr>
              <a:t> </a:t>
            </a:r>
            <a:r>
              <a:rPr lang="en-US" sz="2400" b="1" dirty="0">
                <a:latin typeface="Calibri"/>
                <a:cs typeface="Calibri"/>
              </a:rPr>
              <a:t>P</a:t>
            </a:r>
            <a:r>
              <a:rPr lang="en-US" sz="2400" b="1" i="0" dirty="0">
                <a:effectLst/>
                <a:latin typeface="Calibri"/>
                <a:cs typeface="Calibri"/>
              </a:rPr>
              <a:t>M</a:t>
            </a:r>
          </a:p>
          <a:p>
            <a:pPr marR="0" lvl="1">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Arial" panose="020B0604020202020204" pitchFamily="34" charset="0"/>
              </a:rPr>
              <a:t>Dana Farber Cancer Institute </a:t>
            </a:r>
          </a:p>
          <a:p>
            <a:pPr marR="0" lvl="1">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Arial" panose="020B0604020202020204" pitchFamily="34" charset="0"/>
              </a:rPr>
              <a:t>Tufts Medical Center </a:t>
            </a:r>
          </a:p>
          <a:p>
            <a:pPr marR="0" lvl="1">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Arial" panose="020B0604020202020204" pitchFamily="34" charset="0"/>
              </a:rPr>
              <a:t>Brigham and Women’s Hospital</a:t>
            </a:r>
          </a:p>
          <a:p>
            <a:pPr marR="0" lvl="1">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Arial" panose="020B0604020202020204" pitchFamily="34" charset="0"/>
              </a:rPr>
              <a:t>Massachusetts General Hospital </a:t>
            </a:r>
          </a:p>
          <a:p>
            <a:pPr marR="0" lvl="1">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Arial" panose="020B0604020202020204" pitchFamily="34" charset="0"/>
              </a:rPr>
              <a:t>Mass Eye and Ear</a:t>
            </a:r>
          </a:p>
          <a:p>
            <a:pPr marR="0" lvl="1">
              <a:lnSpc>
                <a:spcPct val="107000"/>
              </a:lnSpc>
              <a:spcBef>
                <a:spcPts val="0"/>
              </a:spcBef>
              <a:spcAft>
                <a:spcPts val="0"/>
              </a:spcAft>
            </a:pPr>
            <a:r>
              <a:rPr lang="en-US" i="1" dirty="0">
                <a:latin typeface="Calibri" panose="020F0502020204030204" pitchFamily="34" charset="0"/>
                <a:ea typeface="Calibri" panose="020F0502020204030204" pitchFamily="34" charset="0"/>
                <a:cs typeface="Arial" panose="020B0604020202020204" pitchFamily="34" charset="0"/>
              </a:rPr>
              <a:t>Boston Children’s Hospital</a:t>
            </a:r>
          </a:p>
          <a:p>
            <a:pPr lvl="1">
              <a:lnSpc>
                <a:spcPct val="107000"/>
              </a:lnSpc>
            </a:pPr>
            <a:r>
              <a:rPr lang="en-US" sz="1800" i="1" dirty="0">
                <a:effectLst/>
                <a:latin typeface="Calibri" panose="020F0502020204030204" pitchFamily="34" charset="0"/>
                <a:ea typeface="Calibri" panose="020F0502020204030204" pitchFamily="34" charset="0"/>
                <a:cs typeface="Arial" panose="020B0604020202020204" pitchFamily="34" charset="0"/>
              </a:rPr>
              <a:t>Beth Israel Deaconess Medical Center </a:t>
            </a:r>
          </a:p>
          <a:p>
            <a:pPr marR="0" lvl="1">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Arial" panose="020B0604020202020204" pitchFamily="34" charset="0"/>
              </a:rPr>
              <a:t>Faulkner Hospital </a:t>
            </a:r>
            <a:endParaRPr lang="en-US" sz="1700" b="0" i="1" dirty="0">
              <a:effectLst/>
              <a:latin typeface="Calibri" panose="020F0502020204030204" pitchFamily="34" charset="0"/>
              <a:cs typeface="Calibri"/>
            </a:endParaRPr>
          </a:p>
          <a:p>
            <a:pPr marL="342900" indent="-342900" fontAlgn="ctr">
              <a:buAutoNum type="arabicPeriod"/>
            </a:pPr>
            <a:r>
              <a:rPr lang="en-US" sz="2400" b="1" dirty="0">
                <a:latin typeface="Calibri"/>
                <a:cs typeface="Calibri"/>
              </a:rPr>
              <a:t>Student Q&amp;A Session                				           5:10</a:t>
            </a:r>
            <a:r>
              <a:rPr lang="en-US" sz="2400" b="1" i="0" dirty="0">
                <a:effectLst/>
                <a:latin typeface="Calibri"/>
                <a:cs typeface="Calibri"/>
              </a:rPr>
              <a:t> – 5</a:t>
            </a:r>
            <a:r>
              <a:rPr lang="en-US" sz="2400" b="1" dirty="0">
                <a:latin typeface="Calibri"/>
                <a:cs typeface="Calibri"/>
              </a:rPr>
              <a:t>:25</a:t>
            </a:r>
            <a:r>
              <a:rPr lang="en-US" sz="2400" b="1" i="0" dirty="0">
                <a:effectLst/>
                <a:latin typeface="Calibri"/>
                <a:cs typeface="Calibri"/>
              </a:rPr>
              <a:t> </a:t>
            </a:r>
            <a:r>
              <a:rPr lang="en-US" sz="2400" b="1" dirty="0">
                <a:latin typeface="Calibri"/>
                <a:cs typeface="Calibri"/>
              </a:rPr>
              <a:t>P</a:t>
            </a:r>
            <a:r>
              <a:rPr lang="en-US" sz="2400" b="1" i="0" dirty="0">
                <a:effectLst/>
                <a:latin typeface="Calibri"/>
                <a:cs typeface="Calibri"/>
              </a:rPr>
              <a:t>M</a:t>
            </a:r>
            <a:br>
              <a:rPr lang="en-US" sz="2400" b="0" i="0" dirty="0">
                <a:effectLst/>
                <a:latin typeface="Calibri" panose="020F0502020204030204" pitchFamily="34" charset="0"/>
              </a:rPr>
            </a:br>
            <a:endParaRPr lang="en-US" sz="2400" b="0" i="0" dirty="0">
              <a:effectLst/>
              <a:latin typeface="Calibri" panose="020F0502020204030204" pitchFamily="34" charset="0"/>
            </a:endParaRPr>
          </a:p>
          <a:p>
            <a:pPr marL="342900" indent="-342900" rtl="0" fontAlgn="ctr">
              <a:spcBef>
                <a:spcPts val="0"/>
              </a:spcBef>
              <a:spcAft>
                <a:spcPts val="0"/>
              </a:spcAft>
              <a:buAutoNum type="arabicPeriod"/>
            </a:pPr>
            <a:r>
              <a:rPr lang="en-US" sz="2400" b="1" i="0" dirty="0">
                <a:effectLst/>
                <a:latin typeface="Calibri" panose="020F0502020204030204" pitchFamily="34" charset="0"/>
              </a:rPr>
              <a:t>Wrap up &amp; Next Steps					           5:25 – 5:30 </a:t>
            </a:r>
            <a:r>
              <a:rPr lang="en-US" sz="2400" b="1" dirty="0">
                <a:latin typeface="Calibri" panose="020F0502020204030204" pitchFamily="34" charset="0"/>
              </a:rPr>
              <a:t>P</a:t>
            </a:r>
            <a:r>
              <a:rPr lang="en-US" sz="2400" b="1" i="0" dirty="0">
                <a:effectLst/>
                <a:latin typeface="Calibri" panose="020F0502020204030204" pitchFamily="34" charset="0"/>
              </a:rPr>
              <a:t>M</a:t>
            </a:r>
          </a:p>
        </p:txBody>
      </p:sp>
    </p:spTree>
    <p:extLst>
      <p:ext uri="{BB962C8B-B14F-4D97-AF65-F5344CB8AC3E}">
        <p14:creationId xmlns:p14="http://schemas.microsoft.com/office/powerpoint/2010/main" val="388231532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1CA7EB-9128-8F75-667E-84E4E7015B7D}"/>
              </a:ext>
            </a:extLst>
          </p:cNvPr>
          <p:cNvPicPr>
            <a:picLocks noChangeAspect="1"/>
          </p:cNvPicPr>
          <p:nvPr/>
        </p:nvPicPr>
        <p:blipFill>
          <a:blip r:embed="rId2"/>
          <a:stretch>
            <a:fillRect/>
          </a:stretch>
        </p:blipFill>
        <p:spPr>
          <a:xfrm>
            <a:off x="-3544" y="-1"/>
            <a:ext cx="12195544" cy="6906955"/>
          </a:xfrm>
          <a:prstGeom prst="rect">
            <a:avLst/>
          </a:prstGeom>
        </p:spPr>
      </p:pic>
      <p:sp>
        <p:nvSpPr>
          <p:cNvPr id="2" name="Rectangle 1">
            <a:extLst>
              <a:ext uri="{FF2B5EF4-FFF2-40B4-BE49-F238E27FC236}">
                <a16:creationId xmlns:a16="http://schemas.microsoft.com/office/drawing/2014/main" id="{9B1E1C65-E73E-24AF-0C81-F387A6E0CFB2}"/>
              </a:ext>
            </a:extLst>
          </p:cNvPr>
          <p:cNvSpPr/>
          <p:nvPr/>
        </p:nvSpPr>
        <p:spPr>
          <a:xfrm>
            <a:off x="6426200" y="838200"/>
            <a:ext cx="1714500" cy="1435100"/>
          </a:xfrm>
          <a:prstGeom prst="rect">
            <a:avLst/>
          </a:prstGeom>
          <a:solidFill>
            <a:srgbClr val="B0E3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3E556E-89B6-908D-69B9-CCA4795F51A8}"/>
              </a:ext>
            </a:extLst>
          </p:cNvPr>
          <p:cNvPicPr>
            <a:picLocks noChangeAspect="1"/>
          </p:cNvPicPr>
          <p:nvPr/>
        </p:nvPicPr>
        <p:blipFill>
          <a:blip r:embed="rId2"/>
          <a:stretch>
            <a:fillRect/>
          </a:stretch>
        </p:blipFill>
        <p:spPr>
          <a:xfrm>
            <a:off x="0" y="-2368327"/>
            <a:ext cx="12560300" cy="10504167"/>
          </a:xfrm>
          <a:prstGeom prst="rect">
            <a:avLst/>
          </a:prstGeom>
        </p:spPr>
      </p:pic>
      <p:sp>
        <p:nvSpPr>
          <p:cNvPr id="2" name="object 2"/>
          <p:cNvSpPr txBox="1"/>
          <p:nvPr/>
        </p:nvSpPr>
        <p:spPr>
          <a:xfrm>
            <a:off x="11476481" y="6343599"/>
            <a:ext cx="8953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Calibri"/>
                <a:cs typeface="Calibri"/>
              </a:rPr>
              <a:t>2</a:t>
            </a:r>
            <a:endParaRPr sz="1000">
              <a:latin typeface="Calibri"/>
              <a:cs typeface="Calibri"/>
            </a:endParaRPr>
          </a:p>
        </p:txBody>
      </p:sp>
      <p:sp>
        <p:nvSpPr>
          <p:cNvPr id="3" name="object 3"/>
          <p:cNvSpPr/>
          <p:nvPr/>
        </p:nvSpPr>
        <p:spPr>
          <a:xfrm>
            <a:off x="640080" y="6246876"/>
            <a:ext cx="241300" cy="346075"/>
          </a:xfrm>
          <a:custGeom>
            <a:avLst/>
            <a:gdLst/>
            <a:ahLst/>
            <a:cxnLst/>
            <a:rect l="l" t="t" r="r" b="b"/>
            <a:pathLst>
              <a:path w="241300" h="346075">
                <a:moveTo>
                  <a:pt x="240792" y="281990"/>
                </a:moveTo>
                <a:lnTo>
                  <a:pt x="237400" y="286158"/>
                </a:lnTo>
                <a:lnTo>
                  <a:pt x="224791" y="293606"/>
                </a:lnTo>
                <a:lnTo>
                  <a:pt x="197888" y="300723"/>
                </a:lnTo>
                <a:lnTo>
                  <a:pt x="151612" y="303898"/>
                </a:lnTo>
                <a:lnTo>
                  <a:pt x="89179" y="303898"/>
                </a:lnTo>
                <a:lnTo>
                  <a:pt x="42194" y="305869"/>
                </a:lnTo>
                <a:lnTo>
                  <a:pt x="15586" y="309692"/>
                </a:lnTo>
                <a:lnTo>
                  <a:pt x="3479" y="313606"/>
                </a:lnTo>
                <a:lnTo>
                  <a:pt x="0" y="315849"/>
                </a:lnTo>
                <a:lnTo>
                  <a:pt x="0" y="345948"/>
                </a:lnTo>
                <a:lnTo>
                  <a:pt x="3479" y="343703"/>
                </a:lnTo>
                <a:lnTo>
                  <a:pt x="15586" y="339786"/>
                </a:lnTo>
                <a:lnTo>
                  <a:pt x="42194" y="335962"/>
                </a:lnTo>
                <a:lnTo>
                  <a:pt x="89179" y="333997"/>
                </a:lnTo>
                <a:lnTo>
                  <a:pt x="151612" y="333997"/>
                </a:lnTo>
                <a:lnTo>
                  <a:pt x="197888" y="330822"/>
                </a:lnTo>
                <a:lnTo>
                  <a:pt x="224791" y="323705"/>
                </a:lnTo>
                <a:lnTo>
                  <a:pt x="237400" y="316257"/>
                </a:lnTo>
                <a:lnTo>
                  <a:pt x="240792" y="312089"/>
                </a:lnTo>
                <a:lnTo>
                  <a:pt x="240792" y="281990"/>
                </a:lnTo>
                <a:close/>
              </a:path>
              <a:path w="241300" h="346075">
                <a:moveTo>
                  <a:pt x="240792" y="231838"/>
                </a:moveTo>
                <a:lnTo>
                  <a:pt x="237400" y="236006"/>
                </a:lnTo>
                <a:lnTo>
                  <a:pt x="224791" y="243454"/>
                </a:lnTo>
                <a:lnTo>
                  <a:pt x="197888" y="250571"/>
                </a:lnTo>
                <a:lnTo>
                  <a:pt x="151612" y="253746"/>
                </a:lnTo>
                <a:lnTo>
                  <a:pt x="89179" y="253746"/>
                </a:lnTo>
                <a:lnTo>
                  <a:pt x="42194" y="255711"/>
                </a:lnTo>
                <a:lnTo>
                  <a:pt x="15586" y="259535"/>
                </a:lnTo>
                <a:lnTo>
                  <a:pt x="3479" y="263452"/>
                </a:lnTo>
                <a:lnTo>
                  <a:pt x="0" y="265696"/>
                </a:lnTo>
                <a:lnTo>
                  <a:pt x="0" y="295795"/>
                </a:lnTo>
                <a:lnTo>
                  <a:pt x="3479" y="293551"/>
                </a:lnTo>
                <a:lnTo>
                  <a:pt x="15586" y="289633"/>
                </a:lnTo>
                <a:lnTo>
                  <a:pt x="42194" y="285805"/>
                </a:lnTo>
                <a:lnTo>
                  <a:pt x="89179" y="283832"/>
                </a:lnTo>
                <a:lnTo>
                  <a:pt x="151612" y="283832"/>
                </a:lnTo>
                <a:lnTo>
                  <a:pt x="197888" y="280659"/>
                </a:lnTo>
                <a:lnTo>
                  <a:pt x="224791" y="273545"/>
                </a:lnTo>
                <a:lnTo>
                  <a:pt x="237400" y="266097"/>
                </a:lnTo>
                <a:lnTo>
                  <a:pt x="240792" y="261924"/>
                </a:lnTo>
                <a:lnTo>
                  <a:pt x="240792" y="231838"/>
                </a:lnTo>
                <a:close/>
              </a:path>
              <a:path w="241300" h="346075">
                <a:moveTo>
                  <a:pt x="32346" y="129603"/>
                </a:moveTo>
                <a:lnTo>
                  <a:pt x="0" y="129603"/>
                </a:lnTo>
                <a:lnTo>
                  <a:pt x="0" y="234162"/>
                </a:lnTo>
                <a:lnTo>
                  <a:pt x="32346" y="234162"/>
                </a:lnTo>
                <a:lnTo>
                  <a:pt x="32346" y="129603"/>
                </a:lnTo>
                <a:close/>
              </a:path>
              <a:path w="241300" h="346075">
                <a:moveTo>
                  <a:pt x="101828" y="129603"/>
                </a:moveTo>
                <a:lnTo>
                  <a:pt x="69481" y="129603"/>
                </a:lnTo>
                <a:lnTo>
                  <a:pt x="69481" y="234162"/>
                </a:lnTo>
                <a:lnTo>
                  <a:pt x="101828" y="234162"/>
                </a:lnTo>
                <a:lnTo>
                  <a:pt x="101828" y="129603"/>
                </a:lnTo>
                <a:close/>
              </a:path>
              <a:path w="241300" h="346075">
                <a:moveTo>
                  <a:pt x="171310" y="129603"/>
                </a:moveTo>
                <a:lnTo>
                  <a:pt x="138963" y="129603"/>
                </a:lnTo>
                <a:lnTo>
                  <a:pt x="138963" y="234162"/>
                </a:lnTo>
                <a:lnTo>
                  <a:pt x="171310" y="234162"/>
                </a:lnTo>
                <a:lnTo>
                  <a:pt x="171310" y="129603"/>
                </a:lnTo>
                <a:close/>
              </a:path>
              <a:path w="241300" h="346075">
                <a:moveTo>
                  <a:pt x="240792" y="129603"/>
                </a:moveTo>
                <a:lnTo>
                  <a:pt x="208445" y="129603"/>
                </a:lnTo>
                <a:lnTo>
                  <a:pt x="208445" y="228777"/>
                </a:lnTo>
                <a:lnTo>
                  <a:pt x="224625" y="223766"/>
                </a:lnTo>
                <a:lnTo>
                  <a:pt x="234400" y="218597"/>
                </a:lnTo>
                <a:lnTo>
                  <a:pt x="239284" y="214349"/>
                </a:lnTo>
                <a:lnTo>
                  <a:pt x="240792" y="212102"/>
                </a:lnTo>
                <a:lnTo>
                  <a:pt x="240792" y="129603"/>
                </a:lnTo>
                <a:close/>
              </a:path>
              <a:path w="241300" h="346075">
                <a:moveTo>
                  <a:pt x="240792" y="80568"/>
                </a:moveTo>
                <a:lnTo>
                  <a:pt x="0" y="80568"/>
                </a:lnTo>
                <a:lnTo>
                  <a:pt x="0" y="110020"/>
                </a:lnTo>
                <a:lnTo>
                  <a:pt x="240792" y="110020"/>
                </a:lnTo>
                <a:lnTo>
                  <a:pt x="240792" y="80568"/>
                </a:lnTo>
                <a:close/>
              </a:path>
              <a:path w="241300" h="346075">
                <a:moveTo>
                  <a:pt x="120396" y="0"/>
                </a:moveTo>
                <a:lnTo>
                  <a:pt x="0" y="40119"/>
                </a:lnTo>
                <a:lnTo>
                  <a:pt x="0" y="70535"/>
                </a:lnTo>
                <a:lnTo>
                  <a:pt x="120396" y="30416"/>
                </a:lnTo>
                <a:lnTo>
                  <a:pt x="211674" y="30416"/>
                </a:lnTo>
                <a:lnTo>
                  <a:pt x="120396" y="0"/>
                </a:lnTo>
                <a:close/>
              </a:path>
              <a:path w="241300" h="346075">
                <a:moveTo>
                  <a:pt x="211674" y="30416"/>
                </a:moveTo>
                <a:lnTo>
                  <a:pt x="120396" y="30416"/>
                </a:lnTo>
                <a:lnTo>
                  <a:pt x="240792" y="70535"/>
                </a:lnTo>
                <a:lnTo>
                  <a:pt x="240792" y="40119"/>
                </a:lnTo>
                <a:lnTo>
                  <a:pt x="211674" y="30416"/>
                </a:lnTo>
                <a:close/>
              </a:path>
            </a:pathLst>
          </a:custGeom>
          <a:solidFill>
            <a:srgbClr val="009CA6"/>
          </a:solidFill>
        </p:spPr>
        <p:txBody>
          <a:bodyPr wrap="square" lIns="0" tIns="0" rIns="0" bIns="0" rtlCol="0"/>
          <a:lstStyle/>
          <a:p>
            <a:endParaRPr/>
          </a:p>
        </p:txBody>
      </p:sp>
      <p:sp>
        <p:nvSpPr>
          <p:cNvPr id="4" name="object 4"/>
          <p:cNvSpPr txBox="1">
            <a:spLocks noGrp="1"/>
          </p:cNvSpPr>
          <p:nvPr>
            <p:ph type="title"/>
          </p:nvPr>
        </p:nvSpPr>
        <p:spPr>
          <a:xfrm>
            <a:off x="197916" y="-241602"/>
            <a:ext cx="11120678" cy="782907"/>
          </a:xfrm>
          <a:prstGeom prst="rect">
            <a:avLst/>
          </a:prstGeom>
        </p:spPr>
        <p:txBody>
          <a:bodyPr vert="horz" wrap="square" lIns="0" tIns="13335" rIns="0" bIns="0" rtlCol="0">
            <a:spAutoFit/>
          </a:bodyPr>
          <a:lstStyle/>
          <a:p>
            <a:pPr marL="12700">
              <a:lnSpc>
                <a:spcPct val="100000"/>
              </a:lnSpc>
              <a:spcBef>
                <a:spcPts val="105"/>
              </a:spcBef>
            </a:pPr>
            <a:r>
              <a:rPr sz="5000" spc="-5" dirty="0"/>
              <a:t>Massachusetts General</a:t>
            </a:r>
            <a:r>
              <a:rPr sz="5000" spc="-90" dirty="0"/>
              <a:t> </a:t>
            </a:r>
            <a:r>
              <a:rPr sz="5000" dirty="0"/>
              <a:t>Hospital</a:t>
            </a:r>
          </a:p>
        </p:txBody>
      </p:sp>
      <p:sp>
        <p:nvSpPr>
          <p:cNvPr id="5" name="object 5"/>
          <p:cNvSpPr txBox="1"/>
          <p:nvPr/>
        </p:nvSpPr>
        <p:spPr>
          <a:xfrm>
            <a:off x="197916" y="1522298"/>
            <a:ext cx="6433820" cy="4343400"/>
          </a:xfrm>
          <a:prstGeom prst="rect">
            <a:avLst/>
          </a:prstGeom>
        </p:spPr>
        <p:txBody>
          <a:bodyPr vert="horz" wrap="square" lIns="0" tIns="12700" rIns="0" bIns="0" rtlCol="0">
            <a:spAutoFit/>
          </a:bodyPr>
          <a:lstStyle/>
          <a:p>
            <a:pPr marL="355600" indent="-342900">
              <a:lnSpc>
                <a:spcPts val="2735"/>
              </a:lnSpc>
              <a:spcBef>
                <a:spcPts val="100"/>
              </a:spcBef>
              <a:buFont typeface="Arial"/>
              <a:buChar char="•"/>
              <a:tabLst>
                <a:tab pos="354965" algn="l"/>
                <a:tab pos="355600" algn="l"/>
              </a:tabLst>
            </a:pPr>
            <a:r>
              <a:rPr sz="2400" b="1" spc="-5" dirty="0">
                <a:solidFill>
                  <a:srgbClr val="003992"/>
                </a:solidFill>
                <a:latin typeface="Georgia"/>
                <a:cs typeface="Georgia"/>
              </a:rPr>
              <a:t>MGH </a:t>
            </a:r>
            <a:r>
              <a:rPr sz="2400" b="1" dirty="0">
                <a:solidFill>
                  <a:srgbClr val="003992"/>
                </a:solidFill>
                <a:latin typeface="Georgia"/>
                <a:cs typeface="Georgia"/>
              </a:rPr>
              <a:t>is </a:t>
            </a:r>
            <a:r>
              <a:rPr sz="2400" b="1" spc="-5" dirty="0">
                <a:solidFill>
                  <a:srgbClr val="003992"/>
                </a:solidFill>
                <a:latin typeface="Georgia"/>
                <a:cs typeface="Georgia"/>
              </a:rPr>
              <a:t>consistently ranked among</a:t>
            </a:r>
            <a:r>
              <a:rPr sz="2400" b="1" spc="-40" dirty="0">
                <a:solidFill>
                  <a:srgbClr val="003992"/>
                </a:solidFill>
                <a:latin typeface="Georgia"/>
                <a:cs typeface="Georgia"/>
              </a:rPr>
              <a:t> </a:t>
            </a:r>
            <a:r>
              <a:rPr sz="2400" b="1" spc="-5" dirty="0">
                <a:solidFill>
                  <a:srgbClr val="003992"/>
                </a:solidFill>
                <a:latin typeface="Georgia"/>
                <a:cs typeface="Georgia"/>
              </a:rPr>
              <a:t>the</a:t>
            </a:r>
            <a:endParaRPr sz="2400">
              <a:latin typeface="Georgia"/>
              <a:cs typeface="Georgia"/>
            </a:endParaRPr>
          </a:p>
          <a:p>
            <a:pPr marL="355600" marR="898525">
              <a:lnSpc>
                <a:spcPts val="2590"/>
              </a:lnSpc>
              <a:spcBef>
                <a:spcPts val="185"/>
              </a:spcBef>
            </a:pPr>
            <a:r>
              <a:rPr sz="2400" b="1" spc="-5" dirty="0">
                <a:solidFill>
                  <a:srgbClr val="003992"/>
                </a:solidFill>
                <a:latin typeface="Georgia"/>
                <a:cs typeface="Georgia"/>
              </a:rPr>
              <a:t>top </a:t>
            </a:r>
            <a:r>
              <a:rPr sz="2400" b="1" dirty="0">
                <a:solidFill>
                  <a:srgbClr val="003992"/>
                </a:solidFill>
                <a:latin typeface="Georgia"/>
                <a:cs typeface="Georgia"/>
              </a:rPr>
              <a:t>hospitals in </a:t>
            </a:r>
            <a:r>
              <a:rPr sz="2400" b="1" spc="-5" dirty="0">
                <a:solidFill>
                  <a:srgbClr val="003992"/>
                </a:solidFill>
                <a:latin typeface="Georgia"/>
                <a:cs typeface="Georgia"/>
              </a:rPr>
              <a:t>the United</a:t>
            </a:r>
            <a:r>
              <a:rPr sz="2400" b="1" spc="-90" dirty="0">
                <a:solidFill>
                  <a:srgbClr val="003992"/>
                </a:solidFill>
                <a:latin typeface="Georgia"/>
                <a:cs typeface="Georgia"/>
              </a:rPr>
              <a:t> </a:t>
            </a:r>
            <a:r>
              <a:rPr sz="2400" b="1" spc="-5" dirty="0">
                <a:solidFill>
                  <a:srgbClr val="003992"/>
                </a:solidFill>
                <a:latin typeface="Georgia"/>
                <a:cs typeface="Georgia"/>
              </a:rPr>
              <a:t>States  by </a:t>
            </a:r>
            <a:r>
              <a:rPr sz="2400" b="1" dirty="0">
                <a:solidFill>
                  <a:srgbClr val="003992"/>
                </a:solidFill>
                <a:latin typeface="Georgia"/>
                <a:cs typeface="Georgia"/>
              </a:rPr>
              <a:t>U.S</a:t>
            </a:r>
            <a:r>
              <a:rPr sz="2400" dirty="0">
                <a:solidFill>
                  <a:srgbClr val="003992"/>
                </a:solidFill>
                <a:latin typeface="Georgia"/>
                <a:cs typeface="Georgia"/>
              </a:rPr>
              <a:t>. </a:t>
            </a:r>
            <a:r>
              <a:rPr sz="2400" spc="-5" dirty="0">
                <a:solidFill>
                  <a:srgbClr val="003992"/>
                </a:solidFill>
                <a:latin typeface="Georgia"/>
                <a:cs typeface="Georgia"/>
              </a:rPr>
              <a:t>News </a:t>
            </a:r>
            <a:r>
              <a:rPr sz="2400" dirty="0">
                <a:solidFill>
                  <a:srgbClr val="003992"/>
                </a:solidFill>
                <a:latin typeface="Georgia"/>
                <a:cs typeface="Georgia"/>
              </a:rPr>
              <a:t>&amp; World</a:t>
            </a:r>
            <a:r>
              <a:rPr sz="2400" spc="-40" dirty="0">
                <a:solidFill>
                  <a:srgbClr val="003992"/>
                </a:solidFill>
                <a:latin typeface="Georgia"/>
                <a:cs typeface="Georgia"/>
              </a:rPr>
              <a:t> </a:t>
            </a:r>
            <a:r>
              <a:rPr sz="2400" dirty="0">
                <a:solidFill>
                  <a:srgbClr val="003992"/>
                </a:solidFill>
                <a:latin typeface="Georgia"/>
                <a:cs typeface="Georgia"/>
              </a:rPr>
              <a:t>Report.</a:t>
            </a:r>
            <a:endParaRPr sz="2400">
              <a:latin typeface="Georgia"/>
              <a:cs typeface="Georgia"/>
            </a:endParaRPr>
          </a:p>
          <a:p>
            <a:pPr>
              <a:lnSpc>
                <a:spcPct val="100000"/>
              </a:lnSpc>
              <a:spcBef>
                <a:spcPts val="40"/>
              </a:spcBef>
            </a:pPr>
            <a:endParaRPr sz="2250">
              <a:latin typeface="Georgia"/>
              <a:cs typeface="Georgia"/>
            </a:endParaRPr>
          </a:p>
          <a:p>
            <a:pPr marL="355600" marR="64769" indent="-342900">
              <a:lnSpc>
                <a:spcPts val="2590"/>
              </a:lnSpc>
              <a:spcBef>
                <a:spcPts val="5"/>
              </a:spcBef>
              <a:buFont typeface="Arial"/>
              <a:buChar char="•"/>
              <a:tabLst>
                <a:tab pos="354965" algn="l"/>
                <a:tab pos="355600" algn="l"/>
              </a:tabLst>
            </a:pPr>
            <a:r>
              <a:rPr sz="2400" b="1" spc="-5" dirty="0">
                <a:solidFill>
                  <a:srgbClr val="003992"/>
                </a:solidFill>
                <a:latin typeface="Georgia"/>
                <a:cs typeface="Georgia"/>
              </a:rPr>
              <a:t>MGH </a:t>
            </a:r>
            <a:r>
              <a:rPr sz="2400" b="1" dirty="0">
                <a:solidFill>
                  <a:srgbClr val="003992"/>
                </a:solidFill>
                <a:latin typeface="Georgia"/>
                <a:cs typeface="Georgia"/>
              </a:rPr>
              <a:t>is a </a:t>
            </a:r>
            <a:r>
              <a:rPr sz="2400" b="1" spc="-5" dirty="0">
                <a:solidFill>
                  <a:srgbClr val="003992"/>
                </a:solidFill>
                <a:latin typeface="Georgia"/>
                <a:cs typeface="Georgia"/>
              </a:rPr>
              <a:t>teaching </a:t>
            </a:r>
            <a:r>
              <a:rPr sz="2400" b="1" dirty="0">
                <a:solidFill>
                  <a:srgbClr val="003992"/>
                </a:solidFill>
                <a:latin typeface="Georgia"/>
                <a:cs typeface="Georgia"/>
              </a:rPr>
              <a:t>hospital of</a:t>
            </a:r>
            <a:r>
              <a:rPr sz="2400" b="1" spc="-65" dirty="0">
                <a:solidFill>
                  <a:srgbClr val="003992"/>
                </a:solidFill>
                <a:latin typeface="Georgia"/>
                <a:cs typeface="Georgia"/>
              </a:rPr>
              <a:t> </a:t>
            </a:r>
            <a:r>
              <a:rPr sz="2400" b="1" spc="-5" dirty="0">
                <a:solidFill>
                  <a:srgbClr val="003992"/>
                </a:solidFill>
                <a:latin typeface="Georgia"/>
                <a:cs typeface="Georgia"/>
              </a:rPr>
              <a:t>Harvard  Medical </a:t>
            </a:r>
            <a:r>
              <a:rPr sz="2400" b="1" dirty="0">
                <a:solidFill>
                  <a:srgbClr val="003992"/>
                </a:solidFill>
                <a:latin typeface="Georgia"/>
                <a:cs typeface="Georgia"/>
              </a:rPr>
              <a:t>School </a:t>
            </a:r>
            <a:r>
              <a:rPr sz="2400" spc="-5" dirty="0">
                <a:solidFill>
                  <a:srgbClr val="003992"/>
                </a:solidFill>
                <a:latin typeface="Georgia"/>
                <a:cs typeface="Georgia"/>
              </a:rPr>
              <a:t>that fosters </a:t>
            </a:r>
            <a:r>
              <a:rPr sz="2400" dirty="0">
                <a:solidFill>
                  <a:srgbClr val="003992"/>
                </a:solidFill>
                <a:latin typeface="Georgia"/>
                <a:cs typeface="Georgia"/>
              </a:rPr>
              <a:t>a </a:t>
            </a:r>
            <a:r>
              <a:rPr sz="2400" spc="-5" dirty="0">
                <a:solidFill>
                  <a:srgbClr val="003992"/>
                </a:solidFill>
                <a:latin typeface="Georgia"/>
                <a:cs typeface="Georgia"/>
              </a:rPr>
              <a:t>culture of  collaboration </a:t>
            </a:r>
            <a:r>
              <a:rPr sz="2400" dirty="0">
                <a:solidFill>
                  <a:srgbClr val="003992"/>
                </a:solidFill>
                <a:latin typeface="Georgia"/>
                <a:cs typeface="Georgia"/>
              </a:rPr>
              <a:t>and </a:t>
            </a:r>
            <a:r>
              <a:rPr sz="2400" spc="-5" dirty="0">
                <a:solidFill>
                  <a:srgbClr val="003992"/>
                </a:solidFill>
                <a:latin typeface="Georgia"/>
                <a:cs typeface="Georgia"/>
              </a:rPr>
              <a:t>education serving</a:t>
            </a:r>
            <a:r>
              <a:rPr sz="2400" spc="-65" dirty="0">
                <a:solidFill>
                  <a:srgbClr val="003992"/>
                </a:solidFill>
                <a:latin typeface="Georgia"/>
                <a:cs typeface="Georgia"/>
              </a:rPr>
              <a:t> </a:t>
            </a:r>
            <a:r>
              <a:rPr sz="2400" spc="-5" dirty="0">
                <a:solidFill>
                  <a:srgbClr val="003992"/>
                </a:solidFill>
                <a:latin typeface="Georgia"/>
                <a:cs typeface="Georgia"/>
              </a:rPr>
              <a:t>to</a:t>
            </a:r>
            <a:endParaRPr sz="2400">
              <a:latin typeface="Georgia"/>
              <a:cs typeface="Georgia"/>
            </a:endParaRPr>
          </a:p>
          <a:p>
            <a:pPr marL="355600">
              <a:lnSpc>
                <a:spcPts val="2560"/>
              </a:lnSpc>
            </a:pPr>
            <a:r>
              <a:rPr sz="2400" dirty="0">
                <a:solidFill>
                  <a:srgbClr val="003992"/>
                </a:solidFill>
                <a:latin typeface="Georgia"/>
                <a:cs typeface="Georgia"/>
              </a:rPr>
              <a:t>a diverse</a:t>
            </a:r>
            <a:r>
              <a:rPr sz="2400" spc="-95" dirty="0">
                <a:solidFill>
                  <a:srgbClr val="003992"/>
                </a:solidFill>
                <a:latin typeface="Georgia"/>
                <a:cs typeface="Georgia"/>
              </a:rPr>
              <a:t> </a:t>
            </a:r>
            <a:r>
              <a:rPr sz="2400" spc="-5" dirty="0">
                <a:solidFill>
                  <a:srgbClr val="003992"/>
                </a:solidFill>
                <a:latin typeface="Georgia"/>
                <a:cs typeface="Georgia"/>
              </a:rPr>
              <a:t>community</a:t>
            </a:r>
            <a:endParaRPr sz="2400">
              <a:latin typeface="Georgia"/>
              <a:cs typeface="Georgia"/>
            </a:endParaRPr>
          </a:p>
          <a:p>
            <a:pPr>
              <a:lnSpc>
                <a:spcPct val="100000"/>
              </a:lnSpc>
              <a:spcBef>
                <a:spcPts val="35"/>
              </a:spcBef>
            </a:pPr>
            <a:endParaRPr sz="2250">
              <a:latin typeface="Georgia"/>
              <a:cs typeface="Georgia"/>
            </a:endParaRPr>
          </a:p>
          <a:p>
            <a:pPr marL="355600" marR="76835" indent="-342900">
              <a:lnSpc>
                <a:spcPct val="90000"/>
              </a:lnSpc>
              <a:buFont typeface="Arial"/>
              <a:buChar char="•"/>
              <a:tabLst>
                <a:tab pos="354965" algn="l"/>
                <a:tab pos="355600" algn="l"/>
              </a:tabLst>
            </a:pPr>
            <a:r>
              <a:rPr sz="2400" b="1" spc="-5" dirty="0">
                <a:solidFill>
                  <a:srgbClr val="003992"/>
                </a:solidFill>
                <a:latin typeface="Georgia"/>
                <a:cs typeface="Georgia"/>
              </a:rPr>
              <a:t>MGH </a:t>
            </a:r>
            <a:r>
              <a:rPr sz="2400" b="1" dirty="0">
                <a:solidFill>
                  <a:srgbClr val="003992"/>
                </a:solidFill>
                <a:latin typeface="Georgia"/>
                <a:cs typeface="Georgia"/>
              </a:rPr>
              <a:t>is one of </a:t>
            </a:r>
            <a:r>
              <a:rPr sz="2400" b="1" spc="-5" dirty="0">
                <a:solidFill>
                  <a:srgbClr val="003992"/>
                </a:solidFill>
                <a:latin typeface="Georgia"/>
                <a:cs typeface="Georgia"/>
              </a:rPr>
              <a:t>the top employers </a:t>
            </a:r>
            <a:r>
              <a:rPr sz="2400" b="1" dirty="0">
                <a:solidFill>
                  <a:srgbClr val="003992"/>
                </a:solidFill>
                <a:latin typeface="Georgia"/>
                <a:cs typeface="Georgia"/>
              </a:rPr>
              <a:t>of  </a:t>
            </a:r>
            <a:r>
              <a:rPr sz="2400" b="1" spc="-5" dirty="0">
                <a:solidFill>
                  <a:srgbClr val="003992"/>
                </a:solidFill>
                <a:latin typeface="Georgia"/>
                <a:cs typeface="Georgia"/>
              </a:rPr>
              <a:t>Boston youth; </a:t>
            </a:r>
            <a:r>
              <a:rPr sz="2400" spc="-5" dirty="0">
                <a:solidFill>
                  <a:srgbClr val="003992"/>
                </a:solidFill>
                <a:latin typeface="Georgia"/>
                <a:cs typeface="Georgia"/>
              </a:rPr>
              <a:t>we </a:t>
            </a:r>
            <a:r>
              <a:rPr sz="2400" dirty="0">
                <a:solidFill>
                  <a:srgbClr val="003992"/>
                </a:solidFill>
                <a:latin typeface="Georgia"/>
                <a:cs typeface="Georgia"/>
              </a:rPr>
              <a:t>are </a:t>
            </a:r>
            <a:r>
              <a:rPr sz="2400" spc="-5" dirty="0">
                <a:solidFill>
                  <a:srgbClr val="003992"/>
                </a:solidFill>
                <a:latin typeface="Georgia"/>
                <a:cs typeface="Georgia"/>
              </a:rPr>
              <a:t>committed to  developing </a:t>
            </a:r>
            <a:r>
              <a:rPr sz="2400" spc="-10" dirty="0">
                <a:solidFill>
                  <a:srgbClr val="003992"/>
                </a:solidFill>
                <a:latin typeface="Georgia"/>
                <a:cs typeface="Georgia"/>
              </a:rPr>
              <a:t>the </a:t>
            </a:r>
            <a:r>
              <a:rPr sz="2400" dirty="0">
                <a:solidFill>
                  <a:srgbClr val="003992"/>
                </a:solidFill>
                <a:latin typeface="Georgia"/>
                <a:cs typeface="Georgia"/>
              </a:rPr>
              <a:t>next </a:t>
            </a:r>
            <a:r>
              <a:rPr sz="2400" spc="-5" dirty="0">
                <a:solidFill>
                  <a:srgbClr val="003992"/>
                </a:solidFill>
                <a:latin typeface="Georgia"/>
                <a:cs typeface="Georgia"/>
              </a:rPr>
              <a:t>generation of health </a:t>
            </a:r>
            <a:r>
              <a:rPr sz="2400" dirty="0">
                <a:solidFill>
                  <a:srgbClr val="003992"/>
                </a:solidFill>
                <a:latin typeface="Georgia"/>
                <a:cs typeface="Georgia"/>
              </a:rPr>
              <a:t>and  </a:t>
            </a:r>
            <a:r>
              <a:rPr sz="2400" spc="-5" dirty="0">
                <a:solidFill>
                  <a:srgbClr val="003992"/>
                </a:solidFill>
                <a:latin typeface="Georgia"/>
                <a:cs typeface="Georgia"/>
              </a:rPr>
              <a:t>science</a:t>
            </a:r>
            <a:r>
              <a:rPr sz="2400" spc="-30" dirty="0">
                <a:solidFill>
                  <a:srgbClr val="003992"/>
                </a:solidFill>
                <a:latin typeface="Georgia"/>
                <a:cs typeface="Georgia"/>
              </a:rPr>
              <a:t> </a:t>
            </a:r>
            <a:r>
              <a:rPr sz="2400" spc="-5" dirty="0">
                <a:solidFill>
                  <a:srgbClr val="003992"/>
                </a:solidFill>
                <a:latin typeface="Georgia"/>
                <a:cs typeface="Georgia"/>
              </a:rPr>
              <a:t>professionals</a:t>
            </a:r>
            <a:endParaRPr sz="2400">
              <a:latin typeface="Georgia"/>
              <a:cs typeface="Georgia"/>
            </a:endParaRPr>
          </a:p>
        </p:txBody>
      </p:sp>
      <p:sp>
        <p:nvSpPr>
          <p:cNvPr id="6" name="object 6"/>
          <p:cNvSpPr/>
          <p:nvPr/>
        </p:nvSpPr>
        <p:spPr>
          <a:xfrm>
            <a:off x="6635495" y="2380488"/>
            <a:ext cx="5484876" cy="307390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2BEA35-71BD-2745-1378-08C0988F6301}"/>
              </a:ext>
            </a:extLst>
          </p:cNvPr>
          <p:cNvPicPr>
            <a:picLocks noChangeAspect="1"/>
          </p:cNvPicPr>
          <p:nvPr/>
        </p:nvPicPr>
        <p:blipFill>
          <a:blip r:embed="rId2"/>
          <a:stretch>
            <a:fillRect/>
          </a:stretch>
        </p:blipFill>
        <p:spPr>
          <a:xfrm>
            <a:off x="0" y="-1669079"/>
            <a:ext cx="12560300" cy="10504167"/>
          </a:xfrm>
          <a:prstGeom prst="rect">
            <a:avLst/>
          </a:prstGeom>
        </p:spPr>
      </p:pic>
      <p:sp>
        <p:nvSpPr>
          <p:cNvPr id="2" name="object 2"/>
          <p:cNvSpPr txBox="1"/>
          <p:nvPr/>
        </p:nvSpPr>
        <p:spPr>
          <a:xfrm>
            <a:off x="11476481" y="6343599"/>
            <a:ext cx="8953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Calibri"/>
                <a:cs typeface="Calibri"/>
              </a:rPr>
              <a:t>3</a:t>
            </a:r>
            <a:endParaRPr sz="1000">
              <a:latin typeface="Calibri"/>
              <a:cs typeface="Calibri"/>
            </a:endParaRPr>
          </a:p>
        </p:txBody>
      </p:sp>
      <p:sp>
        <p:nvSpPr>
          <p:cNvPr id="3" name="object 3"/>
          <p:cNvSpPr/>
          <p:nvPr/>
        </p:nvSpPr>
        <p:spPr>
          <a:xfrm>
            <a:off x="640080" y="6246876"/>
            <a:ext cx="241300" cy="346075"/>
          </a:xfrm>
          <a:custGeom>
            <a:avLst/>
            <a:gdLst/>
            <a:ahLst/>
            <a:cxnLst/>
            <a:rect l="l" t="t" r="r" b="b"/>
            <a:pathLst>
              <a:path w="241300" h="346075">
                <a:moveTo>
                  <a:pt x="240792" y="281990"/>
                </a:moveTo>
                <a:lnTo>
                  <a:pt x="237400" y="286158"/>
                </a:lnTo>
                <a:lnTo>
                  <a:pt x="224791" y="293606"/>
                </a:lnTo>
                <a:lnTo>
                  <a:pt x="197888" y="300723"/>
                </a:lnTo>
                <a:lnTo>
                  <a:pt x="151612" y="303898"/>
                </a:lnTo>
                <a:lnTo>
                  <a:pt x="89179" y="303898"/>
                </a:lnTo>
                <a:lnTo>
                  <a:pt x="42194" y="305869"/>
                </a:lnTo>
                <a:lnTo>
                  <a:pt x="15586" y="309692"/>
                </a:lnTo>
                <a:lnTo>
                  <a:pt x="3479" y="313606"/>
                </a:lnTo>
                <a:lnTo>
                  <a:pt x="0" y="315849"/>
                </a:lnTo>
                <a:lnTo>
                  <a:pt x="0" y="345948"/>
                </a:lnTo>
                <a:lnTo>
                  <a:pt x="3479" y="343703"/>
                </a:lnTo>
                <a:lnTo>
                  <a:pt x="15586" y="339786"/>
                </a:lnTo>
                <a:lnTo>
                  <a:pt x="42194" y="335962"/>
                </a:lnTo>
                <a:lnTo>
                  <a:pt x="89179" y="333997"/>
                </a:lnTo>
                <a:lnTo>
                  <a:pt x="151612" y="333997"/>
                </a:lnTo>
                <a:lnTo>
                  <a:pt x="197888" y="330822"/>
                </a:lnTo>
                <a:lnTo>
                  <a:pt x="224791" y="323705"/>
                </a:lnTo>
                <a:lnTo>
                  <a:pt x="237400" y="316257"/>
                </a:lnTo>
                <a:lnTo>
                  <a:pt x="240792" y="312089"/>
                </a:lnTo>
                <a:lnTo>
                  <a:pt x="240792" y="281990"/>
                </a:lnTo>
                <a:close/>
              </a:path>
              <a:path w="241300" h="346075">
                <a:moveTo>
                  <a:pt x="240792" y="231838"/>
                </a:moveTo>
                <a:lnTo>
                  <a:pt x="237400" y="236006"/>
                </a:lnTo>
                <a:lnTo>
                  <a:pt x="224791" y="243454"/>
                </a:lnTo>
                <a:lnTo>
                  <a:pt x="197888" y="250571"/>
                </a:lnTo>
                <a:lnTo>
                  <a:pt x="151612" y="253746"/>
                </a:lnTo>
                <a:lnTo>
                  <a:pt x="89179" y="253746"/>
                </a:lnTo>
                <a:lnTo>
                  <a:pt x="42194" y="255711"/>
                </a:lnTo>
                <a:lnTo>
                  <a:pt x="15586" y="259535"/>
                </a:lnTo>
                <a:lnTo>
                  <a:pt x="3479" y="263452"/>
                </a:lnTo>
                <a:lnTo>
                  <a:pt x="0" y="265696"/>
                </a:lnTo>
                <a:lnTo>
                  <a:pt x="0" y="295795"/>
                </a:lnTo>
                <a:lnTo>
                  <a:pt x="3479" y="293551"/>
                </a:lnTo>
                <a:lnTo>
                  <a:pt x="15586" y="289633"/>
                </a:lnTo>
                <a:lnTo>
                  <a:pt x="42194" y="285805"/>
                </a:lnTo>
                <a:lnTo>
                  <a:pt x="89179" y="283832"/>
                </a:lnTo>
                <a:lnTo>
                  <a:pt x="151612" y="283832"/>
                </a:lnTo>
                <a:lnTo>
                  <a:pt x="197888" y="280659"/>
                </a:lnTo>
                <a:lnTo>
                  <a:pt x="224791" y="273545"/>
                </a:lnTo>
                <a:lnTo>
                  <a:pt x="237400" y="266097"/>
                </a:lnTo>
                <a:lnTo>
                  <a:pt x="240792" y="261924"/>
                </a:lnTo>
                <a:lnTo>
                  <a:pt x="240792" y="231838"/>
                </a:lnTo>
                <a:close/>
              </a:path>
              <a:path w="241300" h="346075">
                <a:moveTo>
                  <a:pt x="32346" y="129603"/>
                </a:moveTo>
                <a:lnTo>
                  <a:pt x="0" y="129603"/>
                </a:lnTo>
                <a:lnTo>
                  <a:pt x="0" y="234162"/>
                </a:lnTo>
                <a:lnTo>
                  <a:pt x="32346" y="234162"/>
                </a:lnTo>
                <a:lnTo>
                  <a:pt x="32346" y="129603"/>
                </a:lnTo>
                <a:close/>
              </a:path>
              <a:path w="241300" h="346075">
                <a:moveTo>
                  <a:pt x="101828" y="129603"/>
                </a:moveTo>
                <a:lnTo>
                  <a:pt x="69481" y="129603"/>
                </a:lnTo>
                <a:lnTo>
                  <a:pt x="69481" y="234162"/>
                </a:lnTo>
                <a:lnTo>
                  <a:pt x="101828" y="234162"/>
                </a:lnTo>
                <a:lnTo>
                  <a:pt x="101828" y="129603"/>
                </a:lnTo>
                <a:close/>
              </a:path>
              <a:path w="241300" h="346075">
                <a:moveTo>
                  <a:pt x="171310" y="129603"/>
                </a:moveTo>
                <a:lnTo>
                  <a:pt x="138963" y="129603"/>
                </a:lnTo>
                <a:lnTo>
                  <a:pt x="138963" y="234162"/>
                </a:lnTo>
                <a:lnTo>
                  <a:pt x="171310" y="234162"/>
                </a:lnTo>
                <a:lnTo>
                  <a:pt x="171310" y="129603"/>
                </a:lnTo>
                <a:close/>
              </a:path>
              <a:path w="241300" h="346075">
                <a:moveTo>
                  <a:pt x="240792" y="129603"/>
                </a:moveTo>
                <a:lnTo>
                  <a:pt x="208445" y="129603"/>
                </a:lnTo>
                <a:lnTo>
                  <a:pt x="208445" y="228777"/>
                </a:lnTo>
                <a:lnTo>
                  <a:pt x="224625" y="223766"/>
                </a:lnTo>
                <a:lnTo>
                  <a:pt x="234400" y="218597"/>
                </a:lnTo>
                <a:lnTo>
                  <a:pt x="239284" y="214349"/>
                </a:lnTo>
                <a:lnTo>
                  <a:pt x="240792" y="212102"/>
                </a:lnTo>
                <a:lnTo>
                  <a:pt x="240792" y="129603"/>
                </a:lnTo>
                <a:close/>
              </a:path>
              <a:path w="241300" h="346075">
                <a:moveTo>
                  <a:pt x="240792" y="80568"/>
                </a:moveTo>
                <a:lnTo>
                  <a:pt x="0" y="80568"/>
                </a:lnTo>
                <a:lnTo>
                  <a:pt x="0" y="110020"/>
                </a:lnTo>
                <a:lnTo>
                  <a:pt x="240792" y="110020"/>
                </a:lnTo>
                <a:lnTo>
                  <a:pt x="240792" y="80568"/>
                </a:lnTo>
                <a:close/>
              </a:path>
              <a:path w="241300" h="346075">
                <a:moveTo>
                  <a:pt x="120396" y="0"/>
                </a:moveTo>
                <a:lnTo>
                  <a:pt x="0" y="40119"/>
                </a:lnTo>
                <a:lnTo>
                  <a:pt x="0" y="70535"/>
                </a:lnTo>
                <a:lnTo>
                  <a:pt x="120396" y="30416"/>
                </a:lnTo>
                <a:lnTo>
                  <a:pt x="211674" y="30416"/>
                </a:lnTo>
                <a:lnTo>
                  <a:pt x="120396" y="0"/>
                </a:lnTo>
                <a:close/>
              </a:path>
              <a:path w="241300" h="346075">
                <a:moveTo>
                  <a:pt x="211674" y="30416"/>
                </a:moveTo>
                <a:lnTo>
                  <a:pt x="120396" y="30416"/>
                </a:lnTo>
                <a:lnTo>
                  <a:pt x="240792" y="70535"/>
                </a:lnTo>
                <a:lnTo>
                  <a:pt x="240792" y="40119"/>
                </a:lnTo>
                <a:lnTo>
                  <a:pt x="211674" y="30416"/>
                </a:lnTo>
                <a:close/>
              </a:path>
            </a:pathLst>
          </a:custGeom>
          <a:solidFill>
            <a:srgbClr val="009CA6"/>
          </a:solidFill>
        </p:spPr>
        <p:txBody>
          <a:bodyPr wrap="square" lIns="0" tIns="0" rIns="0" bIns="0" rtlCol="0"/>
          <a:lstStyle/>
          <a:p>
            <a:endParaRPr/>
          </a:p>
        </p:txBody>
      </p:sp>
      <p:sp>
        <p:nvSpPr>
          <p:cNvPr id="4" name="object 4"/>
          <p:cNvSpPr txBox="1">
            <a:spLocks noGrp="1"/>
          </p:cNvSpPr>
          <p:nvPr>
            <p:ph type="title"/>
          </p:nvPr>
        </p:nvSpPr>
        <p:spPr>
          <a:xfrm>
            <a:off x="510946" y="113233"/>
            <a:ext cx="7742555" cy="629018"/>
          </a:xfrm>
          <a:prstGeom prst="rect">
            <a:avLst/>
          </a:prstGeom>
        </p:spPr>
        <p:txBody>
          <a:bodyPr vert="horz" wrap="square" lIns="0" tIns="13335" rIns="0" bIns="0" rtlCol="0">
            <a:spAutoFit/>
          </a:bodyPr>
          <a:lstStyle/>
          <a:p>
            <a:pPr marL="12700">
              <a:lnSpc>
                <a:spcPct val="100000"/>
              </a:lnSpc>
              <a:spcBef>
                <a:spcPts val="105"/>
              </a:spcBef>
            </a:pPr>
            <a:r>
              <a:rPr sz="4000" dirty="0"/>
              <a:t>MGH </a:t>
            </a:r>
            <a:r>
              <a:rPr sz="4000" spc="-5" dirty="0"/>
              <a:t>Summer </a:t>
            </a:r>
            <a:r>
              <a:rPr sz="4000" dirty="0"/>
              <a:t>Jobs -</a:t>
            </a:r>
            <a:r>
              <a:rPr sz="4000" spc="-90" dirty="0"/>
              <a:t> </a:t>
            </a:r>
            <a:r>
              <a:rPr sz="4000" spc="-5" dirty="0"/>
              <a:t>Structure</a:t>
            </a:r>
          </a:p>
        </p:txBody>
      </p:sp>
      <p:sp>
        <p:nvSpPr>
          <p:cNvPr id="5" name="object 5"/>
          <p:cNvSpPr txBox="1"/>
          <p:nvPr/>
        </p:nvSpPr>
        <p:spPr>
          <a:xfrm>
            <a:off x="194259" y="1031875"/>
            <a:ext cx="7005320" cy="5269865"/>
          </a:xfrm>
          <a:prstGeom prst="rect">
            <a:avLst/>
          </a:prstGeom>
        </p:spPr>
        <p:txBody>
          <a:bodyPr vert="horz" wrap="square" lIns="0" tIns="47625" rIns="0" bIns="0" rtlCol="0">
            <a:spAutoFit/>
          </a:bodyPr>
          <a:lstStyle/>
          <a:p>
            <a:pPr marL="355600" marR="5080" indent="-342900">
              <a:lnSpc>
                <a:spcPts val="2160"/>
              </a:lnSpc>
              <a:spcBef>
                <a:spcPts val="375"/>
              </a:spcBef>
              <a:buFont typeface="Arial"/>
              <a:buChar char="•"/>
              <a:tabLst>
                <a:tab pos="354965" algn="l"/>
                <a:tab pos="355600" algn="l"/>
              </a:tabLst>
            </a:pPr>
            <a:r>
              <a:rPr sz="2000" dirty="0">
                <a:solidFill>
                  <a:srgbClr val="003992"/>
                </a:solidFill>
                <a:latin typeface="Georgia"/>
                <a:cs typeface="Georgia"/>
              </a:rPr>
              <a:t>A </a:t>
            </a:r>
            <a:r>
              <a:rPr sz="2000" spc="-5" dirty="0">
                <a:solidFill>
                  <a:srgbClr val="003992"/>
                </a:solidFill>
                <a:latin typeface="Georgia"/>
                <a:cs typeface="Georgia"/>
              </a:rPr>
              <a:t>six-week program </a:t>
            </a:r>
            <a:r>
              <a:rPr sz="2000" dirty="0">
                <a:solidFill>
                  <a:srgbClr val="003992"/>
                </a:solidFill>
                <a:latin typeface="Georgia"/>
                <a:cs typeface="Georgia"/>
              </a:rPr>
              <a:t>that </a:t>
            </a:r>
            <a:r>
              <a:rPr sz="2000" spc="-5" dirty="0">
                <a:solidFill>
                  <a:srgbClr val="003992"/>
                </a:solidFill>
                <a:latin typeface="Georgia"/>
                <a:cs typeface="Georgia"/>
              </a:rPr>
              <a:t>will </a:t>
            </a:r>
            <a:r>
              <a:rPr sz="2000" dirty="0">
                <a:solidFill>
                  <a:srgbClr val="003992"/>
                </a:solidFill>
                <a:latin typeface="Georgia"/>
                <a:cs typeface="Georgia"/>
              </a:rPr>
              <a:t>run </a:t>
            </a:r>
            <a:r>
              <a:rPr sz="2000" spc="-5" dirty="0">
                <a:solidFill>
                  <a:srgbClr val="003992"/>
                </a:solidFill>
                <a:latin typeface="Georgia"/>
                <a:cs typeface="Georgia"/>
              </a:rPr>
              <a:t>from </a:t>
            </a:r>
            <a:r>
              <a:rPr sz="2000" b="1" spc="-5" dirty="0">
                <a:solidFill>
                  <a:srgbClr val="003992"/>
                </a:solidFill>
                <a:latin typeface="Georgia"/>
                <a:cs typeface="Georgia"/>
              </a:rPr>
              <a:t>July </a:t>
            </a:r>
            <a:r>
              <a:rPr sz="2000" b="1" dirty="0">
                <a:solidFill>
                  <a:srgbClr val="003992"/>
                </a:solidFill>
                <a:latin typeface="Georgia"/>
                <a:cs typeface="Georgia"/>
              </a:rPr>
              <a:t>1 – </a:t>
            </a:r>
            <a:r>
              <a:rPr sz="2000" b="1" spc="-5" dirty="0">
                <a:solidFill>
                  <a:srgbClr val="003992"/>
                </a:solidFill>
                <a:latin typeface="Georgia"/>
                <a:cs typeface="Georgia"/>
              </a:rPr>
              <a:t>August </a:t>
            </a:r>
            <a:r>
              <a:rPr sz="2000" b="1" dirty="0">
                <a:solidFill>
                  <a:srgbClr val="003992"/>
                </a:solidFill>
                <a:latin typeface="Georgia"/>
                <a:cs typeface="Georgia"/>
              </a:rPr>
              <a:t>9.  </a:t>
            </a:r>
            <a:r>
              <a:rPr sz="2000" i="1" spc="-5" dirty="0">
                <a:solidFill>
                  <a:srgbClr val="003992"/>
                </a:solidFill>
                <a:latin typeface="Georgia"/>
                <a:cs typeface="Georgia"/>
              </a:rPr>
              <a:t>Students will be required to </a:t>
            </a:r>
            <a:r>
              <a:rPr sz="2000" i="1" dirty="0">
                <a:solidFill>
                  <a:srgbClr val="003992"/>
                </a:solidFill>
                <a:latin typeface="Georgia"/>
                <a:cs typeface="Georgia"/>
              </a:rPr>
              <a:t>attend </a:t>
            </a:r>
            <a:r>
              <a:rPr sz="2000" i="1" spc="-5" dirty="0">
                <a:solidFill>
                  <a:srgbClr val="003992"/>
                </a:solidFill>
                <a:latin typeface="Georgia"/>
                <a:cs typeface="Georgia"/>
              </a:rPr>
              <a:t>two </a:t>
            </a:r>
            <a:r>
              <a:rPr sz="2000" i="1" dirty="0">
                <a:solidFill>
                  <a:srgbClr val="003992"/>
                </a:solidFill>
                <a:latin typeface="Georgia"/>
                <a:cs typeface="Georgia"/>
              </a:rPr>
              <a:t>paid half-day  orientations </a:t>
            </a:r>
            <a:r>
              <a:rPr sz="2000" i="1" spc="-5" dirty="0">
                <a:solidFill>
                  <a:srgbClr val="003992"/>
                </a:solidFill>
                <a:latin typeface="Georgia"/>
                <a:cs typeface="Georgia"/>
              </a:rPr>
              <a:t>on June</a:t>
            </a:r>
            <a:r>
              <a:rPr sz="2000" i="1" spc="-60" dirty="0">
                <a:solidFill>
                  <a:srgbClr val="003992"/>
                </a:solidFill>
                <a:latin typeface="Georgia"/>
                <a:cs typeface="Georgia"/>
              </a:rPr>
              <a:t> </a:t>
            </a:r>
            <a:r>
              <a:rPr sz="2000" i="1" dirty="0">
                <a:solidFill>
                  <a:srgbClr val="003992"/>
                </a:solidFill>
                <a:latin typeface="Georgia"/>
                <a:cs typeface="Georgia"/>
              </a:rPr>
              <a:t>26-27.</a:t>
            </a:r>
            <a:endParaRPr sz="2000" dirty="0">
              <a:latin typeface="Georgia"/>
              <a:cs typeface="Georgia"/>
            </a:endParaRPr>
          </a:p>
          <a:p>
            <a:pPr>
              <a:lnSpc>
                <a:spcPct val="100000"/>
              </a:lnSpc>
              <a:buClr>
                <a:srgbClr val="003992"/>
              </a:buClr>
              <a:buFont typeface="Arial"/>
              <a:buChar char="•"/>
            </a:pPr>
            <a:endParaRPr sz="1900" dirty="0">
              <a:latin typeface="Georgia"/>
              <a:cs typeface="Georgia"/>
            </a:endParaRPr>
          </a:p>
          <a:p>
            <a:pPr marL="355600" marR="452755" indent="-342900">
              <a:lnSpc>
                <a:spcPts val="2160"/>
              </a:lnSpc>
              <a:spcBef>
                <a:spcPts val="5"/>
              </a:spcBef>
              <a:buFont typeface="Arial"/>
              <a:buChar char="•"/>
              <a:tabLst>
                <a:tab pos="354965" algn="l"/>
                <a:tab pos="355600" algn="l"/>
              </a:tabLst>
            </a:pPr>
            <a:r>
              <a:rPr sz="2000" b="1" spc="-5" dirty="0">
                <a:solidFill>
                  <a:srgbClr val="003992"/>
                </a:solidFill>
                <a:latin typeface="Georgia"/>
                <a:cs typeface="Georgia"/>
              </a:rPr>
              <a:t>Students can work </a:t>
            </a:r>
            <a:r>
              <a:rPr sz="2000" b="1" dirty="0">
                <a:solidFill>
                  <a:srgbClr val="003992"/>
                </a:solidFill>
                <a:latin typeface="Georgia"/>
                <a:cs typeface="Georgia"/>
              </a:rPr>
              <a:t>up </a:t>
            </a:r>
            <a:r>
              <a:rPr sz="2000" b="1" spc="-5" dirty="0">
                <a:solidFill>
                  <a:srgbClr val="003992"/>
                </a:solidFill>
                <a:latin typeface="Georgia"/>
                <a:cs typeface="Georgia"/>
              </a:rPr>
              <a:t>to </a:t>
            </a:r>
            <a:r>
              <a:rPr sz="2000" b="1" dirty="0">
                <a:solidFill>
                  <a:srgbClr val="003992"/>
                </a:solidFill>
                <a:latin typeface="Georgia"/>
                <a:cs typeface="Georgia"/>
              </a:rPr>
              <a:t>30 hours per </a:t>
            </a:r>
            <a:r>
              <a:rPr sz="2000" b="1" spc="-5" dirty="0">
                <a:solidFill>
                  <a:srgbClr val="003992"/>
                </a:solidFill>
                <a:latin typeface="Georgia"/>
                <a:cs typeface="Georgia"/>
              </a:rPr>
              <a:t>week and  earn </a:t>
            </a:r>
            <a:r>
              <a:rPr sz="2000" b="1" dirty="0">
                <a:solidFill>
                  <a:srgbClr val="003992"/>
                </a:solidFill>
                <a:latin typeface="Georgia"/>
                <a:cs typeface="Georgia"/>
              </a:rPr>
              <a:t>$17/per</a:t>
            </a:r>
            <a:r>
              <a:rPr sz="2000" b="1" spc="-50" dirty="0">
                <a:solidFill>
                  <a:srgbClr val="003992"/>
                </a:solidFill>
                <a:latin typeface="Georgia"/>
                <a:cs typeface="Georgia"/>
              </a:rPr>
              <a:t> </a:t>
            </a:r>
            <a:r>
              <a:rPr sz="2000" b="1" dirty="0">
                <a:solidFill>
                  <a:srgbClr val="003992"/>
                </a:solidFill>
                <a:latin typeface="Georgia"/>
                <a:cs typeface="Georgia"/>
              </a:rPr>
              <a:t>hour</a:t>
            </a:r>
            <a:endParaRPr sz="2000" dirty="0">
              <a:latin typeface="Georgia"/>
              <a:cs typeface="Georgia"/>
            </a:endParaRPr>
          </a:p>
          <a:p>
            <a:pPr>
              <a:lnSpc>
                <a:spcPct val="100000"/>
              </a:lnSpc>
              <a:buClr>
                <a:srgbClr val="003992"/>
              </a:buClr>
              <a:buFont typeface="Arial"/>
              <a:buChar char="•"/>
            </a:pPr>
            <a:endParaRPr sz="1900" dirty="0">
              <a:latin typeface="Georgia"/>
              <a:cs typeface="Georgia"/>
            </a:endParaRPr>
          </a:p>
          <a:p>
            <a:pPr marL="355600" marR="18415" indent="-342900">
              <a:lnSpc>
                <a:spcPts val="2160"/>
              </a:lnSpc>
              <a:buFont typeface="Arial"/>
              <a:buChar char="•"/>
              <a:tabLst>
                <a:tab pos="354965" algn="l"/>
                <a:tab pos="355600" algn="l"/>
              </a:tabLst>
            </a:pPr>
            <a:r>
              <a:rPr sz="2000" b="1" spc="-5" dirty="0">
                <a:solidFill>
                  <a:srgbClr val="003992"/>
                </a:solidFill>
                <a:latin typeface="Georgia"/>
                <a:cs typeface="Georgia"/>
              </a:rPr>
              <a:t>Most </a:t>
            </a:r>
            <a:r>
              <a:rPr sz="2000" b="1" dirty="0">
                <a:solidFill>
                  <a:srgbClr val="003992"/>
                </a:solidFill>
                <a:latin typeface="Georgia"/>
                <a:cs typeface="Georgia"/>
              </a:rPr>
              <a:t>internships </a:t>
            </a:r>
            <a:r>
              <a:rPr sz="2000" b="1" spc="-5" dirty="0">
                <a:solidFill>
                  <a:srgbClr val="003992"/>
                </a:solidFill>
                <a:latin typeface="Georgia"/>
                <a:cs typeface="Georgia"/>
              </a:rPr>
              <a:t>will </a:t>
            </a:r>
            <a:r>
              <a:rPr sz="2000" b="1" dirty="0">
                <a:solidFill>
                  <a:srgbClr val="003992"/>
                </a:solidFill>
                <a:latin typeface="Georgia"/>
                <a:cs typeface="Georgia"/>
              </a:rPr>
              <a:t>be in person </a:t>
            </a:r>
            <a:r>
              <a:rPr sz="2000" spc="-5" dirty="0">
                <a:solidFill>
                  <a:srgbClr val="003992"/>
                </a:solidFill>
                <a:latin typeface="Georgia"/>
                <a:cs typeface="Georgia"/>
              </a:rPr>
              <a:t>however, some  placements </a:t>
            </a:r>
            <a:r>
              <a:rPr sz="2000" dirty="0">
                <a:solidFill>
                  <a:srgbClr val="003992"/>
                </a:solidFill>
                <a:latin typeface="Georgia"/>
                <a:cs typeface="Georgia"/>
              </a:rPr>
              <a:t>may </a:t>
            </a:r>
            <a:r>
              <a:rPr sz="2000" spc="-5" dirty="0">
                <a:solidFill>
                  <a:srgbClr val="003992"/>
                </a:solidFill>
                <a:latin typeface="Georgia"/>
                <a:cs typeface="Georgia"/>
              </a:rPr>
              <a:t>be hybrid </a:t>
            </a:r>
            <a:r>
              <a:rPr sz="2000" dirty="0">
                <a:solidFill>
                  <a:srgbClr val="003992"/>
                </a:solidFill>
                <a:latin typeface="Georgia"/>
                <a:cs typeface="Georgia"/>
              </a:rPr>
              <a:t>(a mix </a:t>
            </a:r>
            <a:r>
              <a:rPr sz="2000" spc="-5" dirty="0">
                <a:solidFill>
                  <a:srgbClr val="003992"/>
                </a:solidFill>
                <a:latin typeface="Georgia"/>
                <a:cs typeface="Georgia"/>
              </a:rPr>
              <a:t>of in-person </a:t>
            </a:r>
            <a:r>
              <a:rPr sz="2000" dirty="0">
                <a:solidFill>
                  <a:srgbClr val="003992"/>
                </a:solidFill>
                <a:latin typeface="Georgia"/>
                <a:cs typeface="Georgia"/>
              </a:rPr>
              <a:t>and </a:t>
            </a:r>
            <a:r>
              <a:rPr sz="2000" spc="-5" dirty="0">
                <a:solidFill>
                  <a:srgbClr val="003992"/>
                </a:solidFill>
                <a:latin typeface="Georgia"/>
                <a:cs typeface="Georgia"/>
              </a:rPr>
              <a:t>working  from</a:t>
            </a:r>
            <a:r>
              <a:rPr sz="2000" dirty="0">
                <a:solidFill>
                  <a:srgbClr val="003992"/>
                </a:solidFill>
                <a:latin typeface="Georgia"/>
                <a:cs typeface="Georgia"/>
              </a:rPr>
              <a:t> </a:t>
            </a:r>
            <a:r>
              <a:rPr sz="2000" spc="-5" dirty="0">
                <a:solidFill>
                  <a:srgbClr val="003992"/>
                </a:solidFill>
                <a:latin typeface="Georgia"/>
                <a:cs typeface="Georgia"/>
              </a:rPr>
              <a:t>home).</a:t>
            </a:r>
            <a:endParaRPr sz="2000" dirty="0">
              <a:latin typeface="Georgia"/>
              <a:cs typeface="Georgia"/>
            </a:endParaRPr>
          </a:p>
          <a:p>
            <a:pPr>
              <a:lnSpc>
                <a:spcPct val="100000"/>
              </a:lnSpc>
              <a:spcBef>
                <a:spcPts val="5"/>
              </a:spcBef>
              <a:buClr>
                <a:srgbClr val="003992"/>
              </a:buClr>
              <a:buFont typeface="Arial"/>
              <a:buChar char="•"/>
            </a:pPr>
            <a:endParaRPr sz="1900" dirty="0">
              <a:latin typeface="Georgia"/>
              <a:cs typeface="Georgia"/>
            </a:endParaRPr>
          </a:p>
          <a:p>
            <a:pPr marL="355600" marR="141605" indent="-342900">
              <a:lnSpc>
                <a:spcPts val="2160"/>
              </a:lnSpc>
              <a:buFont typeface="Arial"/>
              <a:buChar char="•"/>
              <a:tabLst>
                <a:tab pos="354965" algn="l"/>
                <a:tab pos="355600" algn="l"/>
              </a:tabLst>
            </a:pPr>
            <a:r>
              <a:rPr sz="2000" b="1" dirty="0">
                <a:solidFill>
                  <a:srgbClr val="003992"/>
                </a:solidFill>
                <a:latin typeface="Georgia"/>
                <a:cs typeface="Georgia"/>
              </a:rPr>
              <a:t>We provide a </a:t>
            </a:r>
            <a:r>
              <a:rPr sz="2000" b="1" spc="-5" dirty="0">
                <a:solidFill>
                  <a:srgbClr val="003992"/>
                </a:solidFill>
                <a:latin typeface="Georgia"/>
                <a:cs typeface="Georgia"/>
              </a:rPr>
              <a:t>variety </a:t>
            </a:r>
            <a:r>
              <a:rPr sz="2000" b="1" dirty="0">
                <a:solidFill>
                  <a:srgbClr val="003992"/>
                </a:solidFill>
                <a:latin typeface="Georgia"/>
                <a:cs typeface="Georgia"/>
              </a:rPr>
              <a:t>of </a:t>
            </a:r>
            <a:r>
              <a:rPr sz="2000" b="1" spc="-5" dirty="0">
                <a:solidFill>
                  <a:srgbClr val="003992"/>
                </a:solidFill>
                <a:latin typeface="Georgia"/>
                <a:cs typeface="Georgia"/>
              </a:rPr>
              <a:t>learning opportunities for  </a:t>
            </a:r>
            <a:r>
              <a:rPr sz="2000" b="1" dirty="0">
                <a:solidFill>
                  <a:srgbClr val="003992"/>
                </a:solidFill>
                <a:latin typeface="Georgia"/>
                <a:cs typeface="Georgia"/>
              </a:rPr>
              <a:t>students </a:t>
            </a:r>
            <a:r>
              <a:rPr sz="2000" spc="-5" dirty="0">
                <a:solidFill>
                  <a:srgbClr val="003992"/>
                </a:solidFill>
                <a:latin typeface="Georgia"/>
                <a:cs typeface="Georgia"/>
              </a:rPr>
              <a:t>that include field trips, guest speakers, </a:t>
            </a:r>
            <a:r>
              <a:rPr sz="2000" dirty="0">
                <a:solidFill>
                  <a:srgbClr val="003992"/>
                </a:solidFill>
                <a:latin typeface="Georgia"/>
                <a:cs typeface="Georgia"/>
              </a:rPr>
              <a:t>&amp;  </a:t>
            </a:r>
            <a:r>
              <a:rPr sz="2000" spc="-5" dirty="0">
                <a:solidFill>
                  <a:srgbClr val="003992"/>
                </a:solidFill>
                <a:latin typeface="Georgia"/>
                <a:cs typeface="Georgia"/>
              </a:rPr>
              <a:t>professional development workshops. </a:t>
            </a:r>
            <a:r>
              <a:rPr sz="2000" i="1" dirty="0">
                <a:solidFill>
                  <a:srgbClr val="003992"/>
                </a:solidFill>
                <a:latin typeface="Georgia"/>
                <a:cs typeface="Georgia"/>
              </a:rPr>
              <a:t>(Vertex, </a:t>
            </a:r>
            <a:r>
              <a:rPr sz="2000" i="1" spc="-5" dirty="0">
                <a:solidFill>
                  <a:srgbClr val="003992"/>
                </a:solidFill>
                <a:latin typeface="Georgia"/>
                <a:cs typeface="Georgia"/>
              </a:rPr>
              <a:t>MGH  </a:t>
            </a:r>
            <a:r>
              <a:rPr sz="2000" i="1" dirty="0">
                <a:solidFill>
                  <a:srgbClr val="003992"/>
                </a:solidFill>
                <a:latin typeface="Georgia"/>
                <a:cs typeface="Georgia"/>
              </a:rPr>
              <a:t>Simulation Lab, Cancer Research </a:t>
            </a:r>
            <a:r>
              <a:rPr sz="2000" i="1" spc="-5" dirty="0">
                <a:solidFill>
                  <a:srgbClr val="003992"/>
                </a:solidFill>
                <a:latin typeface="Georgia"/>
                <a:cs typeface="Georgia"/>
              </a:rPr>
              <a:t>sites, </a:t>
            </a:r>
            <a:r>
              <a:rPr sz="2000" i="1" dirty="0">
                <a:solidFill>
                  <a:srgbClr val="003992"/>
                </a:solidFill>
                <a:latin typeface="Georgia"/>
                <a:cs typeface="Georgia"/>
              </a:rPr>
              <a:t>and</a:t>
            </a:r>
            <a:r>
              <a:rPr sz="2000" i="1" spc="-70" dirty="0">
                <a:solidFill>
                  <a:srgbClr val="003992"/>
                </a:solidFill>
                <a:latin typeface="Georgia"/>
                <a:cs typeface="Georgia"/>
              </a:rPr>
              <a:t> </a:t>
            </a:r>
            <a:r>
              <a:rPr sz="2000" i="1" spc="-5" dirty="0">
                <a:solidFill>
                  <a:srgbClr val="003992"/>
                </a:solidFill>
                <a:latin typeface="Georgia"/>
                <a:cs typeface="Georgia"/>
              </a:rPr>
              <a:t>more!)</a:t>
            </a:r>
            <a:endParaRPr sz="2000" dirty="0">
              <a:latin typeface="Georgia"/>
              <a:cs typeface="Georgia"/>
            </a:endParaRPr>
          </a:p>
          <a:p>
            <a:pPr>
              <a:lnSpc>
                <a:spcPct val="100000"/>
              </a:lnSpc>
              <a:spcBef>
                <a:spcPts val="5"/>
              </a:spcBef>
              <a:buClr>
                <a:srgbClr val="003992"/>
              </a:buClr>
              <a:buFont typeface="Arial"/>
              <a:buChar char="•"/>
            </a:pPr>
            <a:endParaRPr sz="1900" dirty="0">
              <a:latin typeface="Georgia"/>
              <a:cs typeface="Georgia"/>
            </a:endParaRPr>
          </a:p>
          <a:p>
            <a:pPr marL="355600" marR="121920" indent="-342900">
              <a:lnSpc>
                <a:spcPts val="2160"/>
              </a:lnSpc>
              <a:buFont typeface="Arial"/>
              <a:buChar char="•"/>
              <a:tabLst>
                <a:tab pos="354965" algn="l"/>
                <a:tab pos="355600" algn="l"/>
              </a:tabLst>
            </a:pPr>
            <a:r>
              <a:rPr sz="2000" dirty="0">
                <a:solidFill>
                  <a:srgbClr val="003992"/>
                </a:solidFill>
                <a:latin typeface="Georgia"/>
                <a:cs typeface="Georgia"/>
              </a:rPr>
              <a:t>In addition </a:t>
            </a:r>
            <a:r>
              <a:rPr sz="2000" spc="-5" dirty="0">
                <a:solidFill>
                  <a:srgbClr val="003992"/>
                </a:solidFill>
                <a:latin typeface="Georgia"/>
                <a:cs typeface="Georgia"/>
              </a:rPr>
              <a:t>to their internship supervisors, </a:t>
            </a:r>
            <a:r>
              <a:rPr sz="2000" b="1" dirty="0">
                <a:solidFill>
                  <a:srgbClr val="003992"/>
                </a:solidFill>
                <a:latin typeface="Georgia"/>
                <a:cs typeface="Georgia"/>
              </a:rPr>
              <a:t>students </a:t>
            </a:r>
            <a:r>
              <a:rPr sz="2000" b="1" spc="-5" dirty="0">
                <a:solidFill>
                  <a:srgbClr val="003992"/>
                </a:solidFill>
                <a:latin typeface="Georgia"/>
                <a:cs typeface="Georgia"/>
              </a:rPr>
              <a:t>will  </a:t>
            </a:r>
            <a:r>
              <a:rPr sz="2000" b="1" dirty="0">
                <a:solidFill>
                  <a:srgbClr val="003992"/>
                </a:solidFill>
                <a:latin typeface="Georgia"/>
                <a:cs typeface="Georgia"/>
              </a:rPr>
              <a:t>be </a:t>
            </a:r>
            <a:r>
              <a:rPr sz="2000" b="1" spc="-5" dirty="0">
                <a:solidFill>
                  <a:srgbClr val="003992"/>
                </a:solidFill>
                <a:latin typeface="Georgia"/>
                <a:cs typeface="Georgia"/>
              </a:rPr>
              <a:t>assigned to Team Leaders who will </a:t>
            </a:r>
            <a:r>
              <a:rPr sz="2000" b="1" dirty="0">
                <a:solidFill>
                  <a:srgbClr val="003992"/>
                </a:solidFill>
                <a:latin typeface="Georgia"/>
                <a:cs typeface="Georgia"/>
              </a:rPr>
              <a:t>provide  </a:t>
            </a:r>
            <a:r>
              <a:rPr sz="2000" b="1" spc="-5" dirty="0">
                <a:solidFill>
                  <a:srgbClr val="003992"/>
                </a:solidFill>
                <a:latin typeface="Georgia"/>
                <a:cs typeface="Georgia"/>
              </a:rPr>
              <a:t>additional coaching and </a:t>
            </a:r>
            <a:r>
              <a:rPr sz="2000" b="1" dirty="0">
                <a:solidFill>
                  <a:srgbClr val="003992"/>
                </a:solidFill>
                <a:latin typeface="Georgia"/>
                <a:cs typeface="Georgia"/>
              </a:rPr>
              <a:t>support </a:t>
            </a:r>
            <a:r>
              <a:rPr sz="2000" dirty="0">
                <a:solidFill>
                  <a:srgbClr val="003992"/>
                </a:solidFill>
                <a:latin typeface="Georgia"/>
                <a:cs typeface="Georgia"/>
              </a:rPr>
              <a:t>as</a:t>
            </a:r>
            <a:r>
              <a:rPr sz="2000" spc="-15" dirty="0">
                <a:solidFill>
                  <a:srgbClr val="003992"/>
                </a:solidFill>
                <a:latin typeface="Georgia"/>
                <a:cs typeface="Georgia"/>
              </a:rPr>
              <a:t> </a:t>
            </a:r>
            <a:r>
              <a:rPr sz="2000" dirty="0">
                <a:solidFill>
                  <a:srgbClr val="003992"/>
                </a:solidFill>
                <a:latin typeface="Georgia"/>
                <a:cs typeface="Georgia"/>
              </a:rPr>
              <a:t>needed!</a:t>
            </a:r>
            <a:endParaRPr sz="2000" dirty="0">
              <a:latin typeface="Georgia"/>
              <a:cs typeface="Georgia"/>
            </a:endParaRPr>
          </a:p>
        </p:txBody>
      </p:sp>
      <p:sp>
        <p:nvSpPr>
          <p:cNvPr id="6" name="object 6"/>
          <p:cNvSpPr/>
          <p:nvPr/>
        </p:nvSpPr>
        <p:spPr>
          <a:xfrm>
            <a:off x="8503919" y="88392"/>
            <a:ext cx="3354324" cy="3340607"/>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7117080" y="3517391"/>
            <a:ext cx="4163568" cy="31242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399C94-FEB3-EF2D-54AE-B7A1F51CBD46}"/>
              </a:ext>
            </a:extLst>
          </p:cNvPr>
          <p:cNvPicPr>
            <a:picLocks noChangeAspect="1"/>
          </p:cNvPicPr>
          <p:nvPr/>
        </p:nvPicPr>
        <p:blipFill>
          <a:blip r:embed="rId2"/>
          <a:stretch>
            <a:fillRect/>
          </a:stretch>
        </p:blipFill>
        <p:spPr>
          <a:xfrm>
            <a:off x="0" y="-1669079"/>
            <a:ext cx="12560300" cy="10504167"/>
          </a:xfrm>
          <a:prstGeom prst="rect">
            <a:avLst/>
          </a:prstGeom>
        </p:spPr>
      </p:pic>
      <p:sp>
        <p:nvSpPr>
          <p:cNvPr id="2" name="object 2"/>
          <p:cNvSpPr txBox="1"/>
          <p:nvPr/>
        </p:nvSpPr>
        <p:spPr>
          <a:xfrm>
            <a:off x="11489181" y="6387922"/>
            <a:ext cx="64135" cy="127000"/>
          </a:xfrm>
          <a:prstGeom prst="rect">
            <a:avLst/>
          </a:prstGeom>
        </p:spPr>
        <p:txBody>
          <a:bodyPr vert="horz" wrap="square" lIns="0" tIns="0" rIns="0" bIns="0" rtlCol="0">
            <a:spAutoFit/>
          </a:bodyPr>
          <a:lstStyle/>
          <a:p>
            <a:pPr>
              <a:lnSpc>
                <a:spcPts val="944"/>
              </a:lnSpc>
            </a:pPr>
            <a:r>
              <a:rPr sz="1000" spc="-5" dirty="0">
                <a:latin typeface="Calibri"/>
                <a:cs typeface="Calibri"/>
              </a:rPr>
              <a:t>4</a:t>
            </a:r>
            <a:endParaRPr sz="1000">
              <a:latin typeface="Calibri"/>
              <a:cs typeface="Calibri"/>
            </a:endParaRPr>
          </a:p>
        </p:txBody>
      </p:sp>
      <p:sp>
        <p:nvSpPr>
          <p:cNvPr id="3" name="object 3"/>
          <p:cNvSpPr/>
          <p:nvPr/>
        </p:nvSpPr>
        <p:spPr>
          <a:xfrm>
            <a:off x="640080" y="6246876"/>
            <a:ext cx="241300" cy="346075"/>
          </a:xfrm>
          <a:custGeom>
            <a:avLst/>
            <a:gdLst/>
            <a:ahLst/>
            <a:cxnLst/>
            <a:rect l="l" t="t" r="r" b="b"/>
            <a:pathLst>
              <a:path w="241300" h="346075">
                <a:moveTo>
                  <a:pt x="240792" y="281990"/>
                </a:moveTo>
                <a:lnTo>
                  <a:pt x="237400" y="286158"/>
                </a:lnTo>
                <a:lnTo>
                  <a:pt x="224791" y="293606"/>
                </a:lnTo>
                <a:lnTo>
                  <a:pt x="197888" y="300723"/>
                </a:lnTo>
                <a:lnTo>
                  <a:pt x="151612" y="303898"/>
                </a:lnTo>
                <a:lnTo>
                  <a:pt x="89179" y="303898"/>
                </a:lnTo>
                <a:lnTo>
                  <a:pt x="42194" y="305869"/>
                </a:lnTo>
                <a:lnTo>
                  <a:pt x="15586" y="309692"/>
                </a:lnTo>
                <a:lnTo>
                  <a:pt x="3479" y="313606"/>
                </a:lnTo>
                <a:lnTo>
                  <a:pt x="0" y="315849"/>
                </a:lnTo>
                <a:lnTo>
                  <a:pt x="0" y="345948"/>
                </a:lnTo>
                <a:lnTo>
                  <a:pt x="3479" y="343703"/>
                </a:lnTo>
                <a:lnTo>
                  <a:pt x="15586" y="339786"/>
                </a:lnTo>
                <a:lnTo>
                  <a:pt x="42194" y="335962"/>
                </a:lnTo>
                <a:lnTo>
                  <a:pt x="89179" y="333997"/>
                </a:lnTo>
                <a:lnTo>
                  <a:pt x="151612" y="333997"/>
                </a:lnTo>
                <a:lnTo>
                  <a:pt x="197888" y="330822"/>
                </a:lnTo>
                <a:lnTo>
                  <a:pt x="224791" y="323705"/>
                </a:lnTo>
                <a:lnTo>
                  <a:pt x="237400" y="316257"/>
                </a:lnTo>
                <a:lnTo>
                  <a:pt x="240792" y="312089"/>
                </a:lnTo>
                <a:lnTo>
                  <a:pt x="240792" y="281990"/>
                </a:lnTo>
                <a:close/>
              </a:path>
              <a:path w="241300" h="346075">
                <a:moveTo>
                  <a:pt x="240792" y="231838"/>
                </a:moveTo>
                <a:lnTo>
                  <a:pt x="237400" y="236006"/>
                </a:lnTo>
                <a:lnTo>
                  <a:pt x="224791" y="243454"/>
                </a:lnTo>
                <a:lnTo>
                  <a:pt x="197888" y="250571"/>
                </a:lnTo>
                <a:lnTo>
                  <a:pt x="151612" y="253746"/>
                </a:lnTo>
                <a:lnTo>
                  <a:pt x="89179" y="253746"/>
                </a:lnTo>
                <a:lnTo>
                  <a:pt x="42194" y="255711"/>
                </a:lnTo>
                <a:lnTo>
                  <a:pt x="15586" y="259535"/>
                </a:lnTo>
                <a:lnTo>
                  <a:pt x="3479" y="263452"/>
                </a:lnTo>
                <a:lnTo>
                  <a:pt x="0" y="265696"/>
                </a:lnTo>
                <a:lnTo>
                  <a:pt x="0" y="295795"/>
                </a:lnTo>
                <a:lnTo>
                  <a:pt x="3479" y="293551"/>
                </a:lnTo>
                <a:lnTo>
                  <a:pt x="15586" y="289633"/>
                </a:lnTo>
                <a:lnTo>
                  <a:pt x="42194" y="285805"/>
                </a:lnTo>
                <a:lnTo>
                  <a:pt x="89179" y="283832"/>
                </a:lnTo>
                <a:lnTo>
                  <a:pt x="151612" y="283832"/>
                </a:lnTo>
                <a:lnTo>
                  <a:pt x="197888" y="280659"/>
                </a:lnTo>
                <a:lnTo>
                  <a:pt x="224791" y="273545"/>
                </a:lnTo>
                <a:lnTo>
                  <a:pt x="237400" y="266097"/>
                </a:lnTo>
                <a:lnTo>
                  <a:pt x="240792" y="261924"/>
                </a:lnTo>
                <a:lnTo>
                  <a:pt x="240792" y="231838"/>
                </a:lnTo>
                <a:close/>
              </a:path>
              <a:path w="241300" h="346075">
                <a:moveTo>
                  <a:pt x="32346" y="129603"/>
                </a:moveTo>
                <a:lnTo>
                  <a:pt x="0" y="129603"/>
                </a:lnTo>
                <a:lnTo>
                  <a:pt x="0" y="234162"/>
                </a:lnTo>
                <a:lnTo>
                  <a:pt x="32346" y="234162"/>
                </a:lnTo>
                <a:lnTo>
                  <a:pt x="32346" y="129603"/>
                </a:lnTo>
                <a:close/>
              </a:path>
              <a:path w="241300" h="346075">
                <a:moveTo>
                  <a:pt x="101828" y="129603"/>
                </a:moveTo>
                <a:lnTo>
                  <a:pt x="69481" y="129603"/>
                </a:lnTo>
                <a:lnTo>
                  <a:pt x="69481" y="234162"/>
                </a:lnTo>
                <a:lnTo>
                  <a:pt x="101828" y="234162"/>
                </a:lnTo>
                <a:lnTo>
                  <a:pt x="101828" y="129603"/>
                </a:lnTo>
                <a:close/>
              </a:path>
              <a:path w="241300" h="346075">
                <a:moveTo>
                  <a:pt x="171310" y="129603"/>
                </a:moveTo>
                <a:lnTo>
                  <a:pt x="138963" y="129603"/>
                </a:lnTo>
                <a:lnTo>
                  <a:pt x="138963" y="234162"/>
                </a:lnTo>
                <a:lnTo>
                  <a:pt x="171310" y="234162"/>
                </a:lnTo>
                <a:lnTo>
                  <a:pt x="171310" y="129603"/>
                </a:lnTo>
                <a:close/>
              </a:path>
              <a:path w="241300" h="346075">
                <a:moveTo>
                  <a:pt x="240792" y="129603"/>
                </a:moveTo>
                <a:lnTo>
                  <a:pt x="208445" y="129603"/>
                </a:lnTo>
                <a:lnTo>
                  <a:pt x="208445" y="228777"/>
                </a:lnTo>
                <a:lnTo>
                  <a:pt x="224625" y="223766"/>
                </a:lnTo>
                <a:lnTo>
                  <a:pt x="234400" y="218597"/>
                </a:lnTo>
                <a:lnTo>
                  <a:pt x="239284" y="214349"/>
                </a:lnTo>
                <a:lnTo>
                  <a:pt x="240792" y="212102"/>
                </a:lnTo>
                <a:lnTo>
                  <a:pt x="240792" y="129603"/>
                </a:lnTo>
                <a:close/>
              </a:path>
              <a:path w="241300" h="346075">
                <a:moveTo>
                  <a:pt x="240792" y="80568"/>
                </a:moveTo>
                <a:lnTo>
                  <a:pt x="0" y="80568"/>
                </a:lnTo>
                <a:lnTo>
                  <a:pt x="0" y="110020"/>
                </a:lnTo>
                <a:lnTo>
                  <a:pt x="240792" y="110020"/>
                </a:lnTo>
                <a:lnTo>
                  <a:pt x="240792" y="80568"/>
                </a:lnTo>
                <a:close/>
              </a:path>
              <a:path w="241300" h="346075">
                <a:moveTo>
                  <a:pt x="120396" y="0"/>
                </a:moveTo>
                <a:lnTo>
                  <a:pt x="0" y="40119"/>
                </a:lnTo>
                <a:lnTo>
                  <a:pt x="0" y="70535"/>
                </a:lnTo>
                <a:lnTo>
                  <a:pt x="120396" y="30416"/>
                </a:lnTo>
                <a:lnTo>
                  <a:pt x="211674" y="30416"/>
                </a:lnTo>
                <a:lnTo>
                  <a:pt x="120396" y="0"/>
                </a:lnTo>
                <a:close/>
              </a:path>
              <a:path w="241300" h="346075">
                <a:moveTo>
                  <a:pt x="211674" y="30416"/>
                </a:moveTo>
                <a:lnTo>
                  <a:pt x="120396" y="30416"/>
                </a:lnTo>
                <a:lnTo>
                  <a:pt x="240792" y="70535"/>
                </a:lnTo>
                <a:lnTo>
                  <a:pt x="240792" y="40119"/>
                </a:lnTo>
                <a:lnTo>
                  <a:pt x="211674" y="30416"/>
                </a:lnTo>
                <a:close/>
              </a:path>
            </a:pathLst>
          </a:custGeom>
          <a:solidFill>
            <a:srgbClr val="009CA6"/>
          </a:solidFill>
        </p:spPr>
        <p:txBody>
          <a:bodyPr wrap="square" lIns="0" tIns="0" rIns="0" bIns="0" rtlCol="0"/>
          <a:lstStyle/>
          <a:p>
            <a:endParaRPr/>
          </a:p>
        </p:txBody>
      </p:sp>
      <p:sp>
        <p:nvSpPr>
          <p:cNvPr id="4" name="object 4"/>
          <p:cNvSpPr/>
          <p:nvPr/>
        </p:nvSpPr>
        <p:spPr>
          <a:xfrm>
            <a:off x="7769352" y="3579876"/>
            <a:ext cx="4002024" cy="2974848"/>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275336" y="268986"/>
            <a:ext cx="7162165" cy="628377"/>
          </a:xfrm>
          <a:prstGeom prst="rect">
            <a:avLst/>
          </a:prstGeom>
        </p:spPr>
        <p:txBody>
          <a:bodyPr vert="horz" wrap="square" lIns="0" tIns="12700" rIns="0" bIns="0" rtlCol="0">
            <a:spAutoFit/>
          </a:bodyPr>
          <a:lstStyle/>
          <a:p>
            <a:pPr marL="12700">
              <a:lnSpc>
                <a:spcPct val="100000"/>
              </a:lnSpc>
              <a:spcBef>
                <a:spcPts val="100"/>
              </a:spcBef>
            </a:pPr>
            <a:r>
              <a:rPr sz="4000" dirty="0"/>
              <a:t>Types </a:t>
            </a:r>
            <a:r>
              <a:rPr sz="4000" spc="-5" dirty="0"/>
              <a:t>of </a:t>
            </a:r>
            <a:r>
              <a:rPr sz="4000" dirty="0"/>
              <a:t>internships at</a:t>
            </a:r>
            <a:r>
              <a:rPr sz="4000" spc="-105" dirty="0"/>
              <a:t> </a:t>
            </a:r>
            <a:r>
              <a:rPr sz="4000" spc="-5" dirty="0"/>
              <a:t>MGH</a:t>
            </a:r>
          </a:p>
        </p:txBody>
      </p:sp>
      <p:sp>
        <p:nvSpPr>
          <p:cNvPr id="6" name="object 6"/>
          <p:cNvSpPr txBox="1"/>
          <p:nvPr/>
        </p:nvSpPr>
        <p:spPr>
          <a:xfrm>
            <a:off x="407923" y="1110488"/>
            <a:ext cx="6245225" cy="5659755"/>
          </a:xfrm>
          <a:prstGeom prst="rect">
            <a:avLst/>
          </a:prstGeom>
        </p:spPr>
        <p:txBody>
          <a:bodyPr vert="horz" wrap="square" lIns="0" tIns="53975" rIns="0" bIns="0" rtlCol="0">
            <a:spAutoFit/>
          </a:bodyPr>
          <a:lstStyle/>
          <a:p>
            <a:pPr marL="355600" marR="304800" indent="-343535">
              <a:lnSpc>
                <a:spcPts val="2590"/>
              </a:lnSpc>
              <a:spcBef>
                <a:spcPts val="425"/>
              </a:spcBef>
              <a:buFont typeface="Arial"/>
              <a:buChar char="•"/>
              <a:tabLst>
                <a:tab pos="355600" algn="l"/>
                <a:tab pos="356235" algn="l"/>
              </a:tabLst>
            </a:pPr>
            <a:r>
              <a:rPr sz="2400" b="1" spc="-5" dirty="0">
                <a:solidFill>
                  <a:srgbClr val="003992"/>
                </a:solidFill>
                <a:latin typeface="Georgia"/>
                <a:cs typeface="Georgia"/>
              </a:rPr>
              <a:t>Patient Care</a:t>
            </a:r>
            <a:r>
              <a:rPr sz="2400" spc="-5" dirty="0">
                <a:solidFill>
                  <a:srgbClr val="003992"/>
                </a:solidFill>
                <a:latin typeface="Georgia"/>
                <a:cs typeface="Georgia"/>
              </a:rPr>
              <a:t>: work </a:t>
            </a:r>
            <a:r>
              <a:rPr sz="2400" dirty="0">
                <a:solidFill>
                  <a:srgbClr val="003992"/>
                </a:solidFill>
                <a:latin typeface="Georgia"/>
                <a:cs typeface="Georgia"/>
              </a:rPr>
              <a:t>alongside </a:t>
            </a:r>
            <a:r>
              <a:rPr sz="2400" spc="-5" dirty="0">
                <a:solidFill>
                  <a:srgbClr val="003992"/>
                </a:solidFill>
                <a:latin typeface="Georgia"/>
                <a:cs typeface="Georgia"/>
              </a:rPr>
              <a:t>clinicians,  welcoming </a:t>
            </a:r>
            <a:r>
              <a:rPr sz="2400" dirty="0">
                <a:solidFill>
                  <a:srgbClr val="003992"/>
                </a:solidFill>
                <a:latin typeface="Georgia"/>
                <a:cs typeface="Georgia"/>
              </a:rPr>
              <a:t>and </a:t>
            </a:r>
            <a:r>
              <a:rPr sz="2400" spc="-5" dirty="0">
                <a:solidFill>
                  <a:srgbClr val="003992"/>
                </a:solidFill>
                <a:latin typeface="Georgia"/>
                <a:cs typeface="Georgia"/>
              </a:rPr>
              <a:t>escorting patients, </a:t>
            </a:r>
            <a:r>
              <a:rPr sz="2400" dirty="0">
                <a:solidFill>
                  <a:srgbClr val="003992"/>
                </a:solidFill>
                <a:latin typeface="Georgia"/>
                <a:cs typeface="Georgia"/>
              </a:rPr>
              <a:t>and  </a:t>
            </a:r>
            <a:r>
              <a:rPr sz="2400" spc="-5" dirty="0">
                <a:solidFill>
                  <a:srgbClr val="003992"/>
                </a:solidFill>
                <a:latin typeface="Georgia"/>
                <a:cs typeface="Georgia"/>
              </a:rPr>
              <a:t>confirming</a:t>
            </a:r>
            <a:r>
              <a:rPr sz="2400" spc="-35" dirty="0">
                <a:solidFill>
                  <a:srgbClr val="003992"/>
                </a:solidFill>
                <a:latin typeface="Georgia"/>
                <a:cs typeface="Georgia"/>
              </a:rPr>
              <a:t> </a:t>
            </a:r>
            <a:r>
              <a:rPr sz="2400" spc="-5" dirty="0">
                <a:solidFill>
                  <a:srgbClr val="003992"/>
                </a:solidFill>
                <a:latin typeface="Georgia"/>
                <a:cs typeface="Georgia"/>
              </a:rPr>
              <a:t>appointments.</a:t>
            </a:r>
            <a:endParaRPr sz="2400" dirty="0">
              <a:latin typeface="Georgia"/>
              <a:cs typeface="Georgia"/>
            </a:endParaRPr>
          </a:p>
          <a:p>
            <a:pPr>
              <a:lnSpc>
                <a:spcPct val="100000"/>
              </a:lnSpc>
              <a:spcBef>
                <a:spcPts val="45"/>
              </a:spcBef>
              <a:buClr>
                <a:srgbClr val="003992"/>
              </a:buClr>
              <a:buFont typeface="Arial"/>
              <a:buChar char="•"/>
            </a:pPr>
            <a:endParaRPr sz="2250" dirty="0">
              <a:latin typeface="Georgia"/>
              <a:cs typeface="Georgia"/>
            </a:endParaRPr>
          </a:p>
          <a:p>
            <a:pPr marL="355600" marR="50165" indent="-343535">
              <a:lnSpc>
                <a:spcPts val="2590"/>
              </a:lnSpc>
              <a:buFont typeface="Arial"/>
              <a:buChar char="•"/>
              <a:tabLst>
                <a:tab pos="355600" algn="l"/>
                <a:tab pos="356235" algn="l"/>
              </a:tabLst>
            </a:pPr>
            <a:r>
              <a:rPr sz="2400" b="1" spc="-5" dirty="0">
                <a:solidFill>
                  <a:srgbClr val="003992"/>
                </a:solidFill>
                <a:latin typeface="Georgia"/>
                <a:cs typeface="Georgia"/>
              </a:rPr>
              <a:t>Operations</a:t>
            </a:r>
            <a:r>
              <a:rPr sz="2400" spc="-5" dirty="0">
                <a:solidFill>
                  <a:srgbClr val="003992"/>
                </a:solidFill>
                <a:latin typeface="Georgia"/>
                <a:cs typeface="Georgia"/>
              </a:rPr>
              <a:t>: hands-on opportunities,  unloading </a:t>
            </a:r>
            <a:r>
              <a:rPr sz="2400" dirty="0">
                <a:solidFill>
                  <a:srgbClr val="003992"/>
                </a:solidFill>
                <a:latin typeface="Georgia"/>
                <a:cs typeface="Georgia"/>
              </a:rPr>
              <a:t>and </a:t>
            </a:r>
            <a:r>
              <a:rPr sz="2400" spc="-5" dirty="0">
                <a:solidFill>
                  <a:srgbClr val="003992"/>
                </a:solidFill>
                <a:latin typeface="Georgia"/>
                <a:cs typeface="Georgia"/>
              </a:rPr>
              <a:t>delivering supplies, cleaning  surgical rooms, re-stocking</a:t>
            </a:r>
            <a:r>
              <a:rPr sz="2400" spc="20" dirty="0">
                <a:solidFill>
                  <a:srgbClr val="003992"/>
                </a:solidFill>
                <a:latin typeface="Georgia"/>
                <a:cs typeface="Georgia"/>
              </a:rPr>
              <a:t> </a:t>
            </a:r>
            <a:r>
              <a:rPr sz="2400" spc="-10" dirty="0">
                <a:solidFill>
                  <a:srgbClr val="003992"/>
                </a:solidFill>
                <a:latin typeface="Georgia"/>
                <a:cs typeface="Georgia"/>
              </a:rPr>
              <a:t>supplies.</a:t>
            </a:r>
            <a:endParaRPr sz="2400" dirty="0">
              <a:latin typeface="Georgia"/>
              <a:cs typeface="Georgia"/>
            </a:endParaRPr>
          </a:p>
          <a:p>
            <a:pPr>
              <a:lnSpc>
                <a:spcPct val="100000"/>
              </a:lnSpc>
              <a:spcBef>
                <a:spcPts val="45"/>
              </a:spcBef>
              <a:buClr>
                <a:srgbClr val="003992"/>
              </a:buClr>
              <a:buFont typeface="Arial"/>
              <a:buChar char="•"/>
            </a:pPr>
            <a:endParaRPr sz="2250" dirty="0">
              <a:latin typeface="Georgia"/>
              <a:cs typeface="Georgia"/>
            </a:endParaRPr>
          </a:p>
          <a:p>
            <a:pPr marL="355600" marR="370840" indent="-343535">
              <a:lnSpc>
                <a:spcPts val="2590"/>
              </a:lnSpc>
              <a:buFont typeface="Arial"/>
              <a:buChar char="•"/>
              <a:tabLst>
                <a:tab pos="355600" algn="l"/>
                <a:tab pos="356235" algn="l"/>
              </a:tabLst>
            </a:pPr>
            <a:r>
              <a:rPr sz="2400" b="1" spc="-5" dirty="0">
                <a:solidFill>
                  <a:srgbClr val="003992"/>
                </a:solidFill>
                <a:latin typeface="Georgia"/>
                <a:cs typeface="Georgia"/>
              </a:rPr>
              <a:t>Research</a:t>
            </a:r>
            <a:r>
              <a:rPr sz="2400" spc="-5" dirty="0">
                <a:solidFill>
                  <a:srgbClr val="003992"/>
                </a:solidFill>
                <a:latin typeface="Georgia"/>
                <a:cs typeface="Georgia"/>
              </a:rPr>
              <a:t>: learn how clinical </a:t>
            </a:r>
            <a:r>
              <a:rPr sz="2400" dirty="0">
                <a:solidFill>
                  <a:srgbClr val="003992"/>
                </a:solidFill>
                <a:latin typeface="Georgia"/>
                <a:cs typeface="Georgia"/>
              </a:rPr>
              <a:t>research is  </a:t>
            </a:r>
            <a:r>
              <a:rPr sz="2400" spc="-5" dirty="0">
                <a:solidFill>
                  <a:srgbClr val="003992"/>
                </a:solidFill>
                <a:latin typeface="Georgia"/>
                <a:cs typeface="Georgia"/>
              </a:rPr>
              <a:t>conducted, collect </a:t>
            </a:r>
            <a:r>
              <a:rPr sz="2400" dirty="0">
                <a:solidFill>
                  <a:srgbClr val="003992"/>
                </a:solidFill>
                <a:latin typeface="Georgia"/>
                <a:cs typeface="Georgia"/>
              </a:rPr>
              <a:t>&amp; </a:t>
            </a:r>
            <a:r>
              <a:rPr sz="2400" spc="-5" dirty="0">
                <a:solidFill>
                  <a:srgbClr val="003992"/>
                </a:solidFill>
                <a:latin typeface="Georgia"/>
                <a:cs typeface="Georgia"/>
              </a:rPr>
              <a:t>enter</a:t>
            </a:r>
            <a:r>
              <a:rPr sz="2400" spc="-65" dirty="0">
                <a:solidFill>
                  <a:srgbClr val="003992"/>
                </a:solidFill>
                <a:latin typeface="Georgia"/>
                <a:cs typeface="Georgia"/>
              </a:rPr>
              <a:t> </a:t>
            </a:r>
            <a:r>
              <a:rPr sz="2400" spc="-5" dirty="0">
                <a:solidFill>
                  <a:srgbClr val="003992"/>
                </a:solidFill>
                <a:latin typeface="Georgia"/>
                <a:cs typeface="Georgia"/>
              </a:rPr>
              <a:t>data.</a:t>
            </a:r>
            <a:endParaRPr sz="2400" dirty="0">
              <a:latin typeface="Georgia"/>
              <a:cs typeface="Georgia"/>
            </a:endParaRPr>
          </a:p>
          <a:p>
            <a:pPr>
              <a:lnSpc>
                <a:spcPct val="100000"/>
              </a:lnSpc>
              <a:spcBef>
                <a:spcPts val="40"/>
              </a:spcBef>
              <a:buClr>
                <a:srgbClr val="003992"/>
              </a:buClr>
              <a:buFont typeface="Arial"/>
              <a:buChar char="•"/>
            </a:pPr>
            <a:endParaRPr sz="2250" dirty="0">
              <a:latin typeface="Georgia"/>
              <a:cs typeface="Georgia"/>
            </a:endParaRPr>
          </a:p>
          <a:p>
            <a:pPr marL="355600" marR="5080" indent="-343535">
              <a:lnSpc>
                <a:spcPts val="2590"/>
              </a:lnSpc>
              <a:buFont typeface="Arial"/>
              <a:buChar char="•"/>
              <a:tabLst>
                <a:tab pos="355600" algn="l"/>
                <a:tab pos="356235" algn="l"/>
              </a:tabLst>
            </a:pPr>
            <a:r>
              <a:rPr sz="2400" b="1" spc="-5" dirty="0">
                <a:solidFill>
                  <a:srgbClr val="003992"/>
                </a:solidFill>
                <a:latin typeface="Georgia"/>
                <a:cs typeface="Georgia"/>
              </a:rPr>
              <a:t>Administrative </a:t>
            </a:r>
            <a:r>
              <a:rPr sz="2400" b="1" dirty="0">
                <a:solidFill>
                  <a:srgbClr val="003992"/>
                </a:solidFill>
                <a:latin typeface="Georgia"/>
                <a:cs typeface="Georgia"/>
              </a:rPr>
              <a:t>roles</a:t>
            </a:r>
            <a:r>
              <a:rPr sz="2400" dirty="0">
                <a:solidFill>
                  <a:srgbClr val="003992"/>
                </a:solidFill>
                <a:latin typeface="Georgia"/>
                <a:cs typeface="Georgia"/>
              </a:rPr>
              <a:t>: </a:t>
            </a:r>
            <a:r>
              <a:rPr sz="2400" spc="-5" dirty="0">
                <a:solidFill>
                  <a:srgbClr val="003992"/>
                </a:solidFill>
                <a:latin typeface="Georgia"/>
                <a:cs typeface="Georgia"/>
              </a:rPr>
              <a:t>assist with general  duties, data-entry </a:t>
            </a:r>
            <a:r>
              <a:rPr sz="2400" dirty="0">
                <a:solidFill>
                  <a:srgbClr val="003992"/>
                </a:solidFill>
                <a:latin typeface="Georgia"/>
                <a:cs typeface="Georgia"/>
              </a:rPr>
              <a:t>and</a:t>
            </a:r>
            <a:r>
              <a:rPr sz="2400" spc="-40" dirty="0">
                <a:solidFill>
                  <a:srgbClr val="003992"/>
                </a:solidFill>
                <a:latin typeface="Georgia"/>
                <a:cs typeface="Georgia"/>
              </a:rPr>
              <a:t> </a:t>
            </a:r>
            <a:r>
              <a:rPr sz="2400" spc="-5" dirty="0">
                <a:solidFill>
                  <a:srgbClr val="003992"/>
                </a:solidFill>
                <a:latin typeface="Georgia"/>
                <a:cs typeface="Georgia"/>
              </a:rPr>
              <a:t>note-taking.</a:t>
            </a:r>
            <a:endParaRPr sz="2400" dirty="0">
              <a:latin typeface="Georgia"/>
              <a:cs typeface="Georgia"/>
            </a:endParaRPr>
          </a:p>
          <a:p>
            <a:pPr>
              <a:lnSpc>
                <a:spcPct val="100000"/>
              </a:lnSpc>
              <a:spcBef>
                <a:spcPts val="40"/>
              </a:spcBef>
              <a:buClr>
                <a:srgbClr val="003992"/>
              </a:buClr>
              <a:buFont typeface="Arial"/>
              <a:buChar char="•"/>
            </a:pPr>
            <a:endParaRPr sz="2250" dirty="0">
              <a:latin typeface="Georgia"/>
              <a:cs typeface="Georgia"/>
            </a:endParaRPr>
          </a:p>
          <a:p>
            <a:pPr marL="355600" marR="69850" indent="-343535">
              <a:lnSpc>
                <a:spcPts val="2590"/>
              </a:lnSpc>
              <a:spcBef>
                <a:spcPts val="5"/>
              </a:spcBef>
              <a:buFont typeface="Arial"/>
              <a:buChar char="•"/>
              <a:tabLst>
                <a:tab pos="355600" algn="l"/>
                <a:tab pos="356235" algn="l"/>
              </a:tabLst>
            </a:pPr>
            <a:r>
              <a:rPr sz="2400" b="1" spc="-5" dirty="0">
                <a:solidFill>
                  <a:srgbClr val="003992"/>
                </a:solidFill>
                <a:latin typeface="Georgia"/>
                <a:cs typeface="Georgia"/>
              </a:rPr>
              <a:t>Nutrition </a:t>
            </a:r>
            <a:r>
              <a:rPr sz="2400" b="1" dirty="0">
                <a:solidFill>
                  <a:srgbClr val="003992"/>
                </a:solidFill>
                <a:latin typeface="Georgia"/>
                <a:cs typeface="Georgia"/>
              </a:rPr>
              <a:t>&amp; </a:t>
            </a:r>
            <a:r>
              <a:rPr sz="2400" b="1" spc="-5" dirty="0">
                <a:solidFill>
                  <a:srgbClr val="003992"/>
                </a:solidFill>
                <a:latin typeface="Georgia"/>
                <a:cs typeface="Georgia"/>
              </a:rPr>
              <a:t>Food </a:t>
            </a:r>
            <a:r>
              <a:rPr sz="2400" b="1" dirty="0">
                <a:solidFill>
                  <a:srgbClr val="003992"/>
                </a:solidFill>
                <a:latin typeface="Georgia"/>
                <a:cs typeface="Georgia"/>
              </a:rPr>
              <a:t>Services</a:t>
            </a:r>
            <a:r>
              <a:rPr sz="2400" dirty="0">
                <a:solidFill>
                  <a:srgbClr val="003992"/>
                </a:solidFill>
                <a:latin typeface="Georgia"/>
                <a:cs typeface="Georgia"/>
              </a:rPr>
              <a:t>: </a:t>
            </a:r>
            <a:r>
              <a:rPr sz="2400" spc="-5" dirty="0">
                <a:solidFill>
                  <a:srgbClr val="003992"/>
                </a:solidFill>
                <a:latin typeface="Georgia"/>
                <a:cs typeface="Georgia"/>
              </a:rPr>
              <a:t>assist </a:t>
            </a:r>
            <a:r>
              <a:rPr sz="2400" dirty="0">
                <a:solidFill>
                  <a:srgbClr val="003992"/>
                </a:solidFill>
                <a:latin typeface="Georgia"/>
                <a:cs typeface="Georgia"/>
              </a:rPr>
              <a:t>in </a:t>
            </a:r>
            <a:r>
              <a:rPr sz="2400" spc="-5" dirty="0">
                <a:solidFill>
                  <a:srgbClr val="003992"/>
                </a:solidFill>
                <a:latin typeface="Georgia"/>
                <a:cs typeface="Georgia"/>
              </a:rPr>
              <a:t>the  cafeteria, with food preparation, </a:t>
            </a:r>
            <a:r>
              <a:rPr sz="2400" dirty="0">
                <a:solidFill>
                  <a:srgbClr val="003992"/>
                </a:solidFill>
                <a:latin typeface="Georgia"/>
                <a:cs typeface="Georgia"/>
              </a:rPr>
              <a:t>and  </a:t>
            </a:r>
            <a:r>
              <a:rPr sz="2400" spc="-5" dirty="0">
                <a:solidFill>
                  <a:srgbClr val="003992"/>
                </a:solidFill>
                <a:latin typeface="Georgia"/>
                <a:cs typeface="Georgia"/>
              </a:rPr>
              <a:t>general cleaning.</a:t>
            </a:r>
            <a:endParaRPr sz="2400" dirty="0">
              <a:latin typeface="Georgia"/>
              <a:cs typeface="Georgia"/>
            </a:endParaRPr>
          </a:p>
        </p:txBody>
      </p:sp>
      <p:sp>
        <p:nvSpPr>
          <p:cNvPr id="7" name="object 7"/>
          <p:cNvSpPr/>
          <p:nvPr/>
        </p:nvSpPr>
        <p:spPr>
          <a:xfrm>
            <a:off x="7769352" y="615695"/>
            <a:ext cx="3767328" cy="282397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3C4217-755D-4B04-E396-2BBD2D3E6162}"/>
              </a:ext>
            </a:extLst>
          </p:cNvPr>
          <p:cNvPicPr>
            <a:picLocks noChangeAspect="1"/>
          </p:cNvPicPr>
          <p:nvPr/>
        </p:nvPicPr>
        <p:blipFill>
          <a:blip r:embed="rId2"/>
          <a:stretch>
            <a:fillRect/>
          </a:stretch>
        </p:blipFill>
        <p:spPr>
          <a:xfrm>
            <a:off x="0" y="0"/>
            <a:ext cx="12318999" cy="6858000"/>
          </a:xfrm>
          <a:prstGeom prst="rect">
            <a:avLst/>
          </a:prstGeom>
        </p:spPr>
      </p:pic>
      <p:sp>
        <p:nvSpPr>
          <p:cNvPr id="2" name="object 2"/>
          <p:cNvSpPr txBox="1"/>
          <p:nvPr/>
        </p:nvSpPr>
        <p:spPr>
          <a:xfrm>
            <a:off x="11476481" y="6343599"/>
            <a:ext cx="8953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Calibri"/>
                <a:cs typeface="Calibri"/>
              </a:rPr>
              <a:t>5</a:t>
            </a:r>
            <a:endParaRPr sz="1000">
              <a:latin typeface="Calibri"/>
              <a:cs typeface="Calibri"/>
            </a:endParaRPr>
          </a:p>
        </p:txBody>
      </p:sp>
      <p:sp>
        <p:nvSpPr>
          <p:cNvPr id="3" name="object 3"/>
          <p:cNvSpPr/>
          <p:nvPr/>
        </p:nvSpPr>
        <p:spPr>
          <a:xfrm>
            <a:off x="640080" y="6246876"/>
            <a:ext cx="241300" cy="346075"/>
          </a:xfrm>
          <a:custGeom>
            <a:avLst/>
            <a:gdLst/>
            <a:ahLst/>
            <a:cxnLst/>
            <a:rect l="l" t="t" r="r" b="b"/>
            <a:pathLst>
              <a:path w="241300" h="346075">
                <a:moveTo>
                  <a:pt x="240792" y="281990"/>
                </a:moveTo>
                <a:lnTo>
                  <a:pt x="237400" y="286158"/>
                </a:lnTo>
                <a:lnTo>
                  <a:pt x="224791" y="293606"/>
                </a:lnTo>
                <a:lnTo>
                  <a:pt x="197888" y="300723"/>
                </a:lnTo>
                <a:lnTo>
                  <a:pt x="151612" y="303898"/>
                </a:lnTo>
                <a:lnTo>
                  <a:pt x="89179" y="303898"/>
                </a:lnTo>
                <a:lnTo>
                  <a:pt x="42194" y="305869"/>
                </a:lnTo>
                <a:lnTo>
                  <a:pt x="15586" y="309692"/>
                </a:lnTo>
                <a:lnTo>
                  <a:pt x="3479" y="313606"/>
                </a:lnTo>
                <a:lnTo>
                  <a:pt x="0" y="315849"/>
                </a:lnTo>
                <a:lnTo>
                  <a:pt x="0" y="345948"/>
                </a:lnTo>
                <a:lnTo>
                  <a:pt x="3479" y="343703"/>
                </a:lnTo>
                <a:lnTo>
                  <a:pt x="15586" y="339786"/>
                </a:lnTo>
                <a:lnTo>
                  <a:pt x="42194" y="335962"/>
                </a:lnTo>
                <a:lnTo>
                  <a:pt x="89179" y="333997"/>
                </a:lnTo>
                <a:lnTo>
                  <a:pt x="151612" y="333997"/>
                </a:lnTo>
                <a:lnTo>
                  <a:pt x="197888" y="330822"/>
                </a:lnTo>
                <a:lnTo>
                  <a:pt x="224791" y="323705"/>
                </a:lnTo>
                <a:lnTo>
                  <a:pt x="237400" y="316257"/>
                </a:lnTo>
                <a:lnTo>
                  <a:pt x="240792" y="312089"/>
                </a:lnTo>
                <a:lnTo>
                  <a:pt x="240792" y="281990"/>
                </a:lnTo>
                <a:close/>
              </a:path>
              <a:path w="241300" h="346075">
                <a:moveTo>
                  <a:pt x="240792" y="231838"/>
                </a:moveTo>
                <a:lnTo>
                  <a:pt x="237400" y="236006"/>
                </a:lnTo>
                <a:lnTo>
                  <a:pt x="224791" y="243454"/>
                </a:lnTo>
                <a:lnTo>
                  <a:pt x="197888" y="250571"/>
                </a:lnTo>
                <a:lnTo>
                  <a:pt x="151612" y="253746"/>
                </a:lnTo>
                <a:lnTo>
                  <a:pt x="89179" y="253746"/>
                </a:lnTo>
                <a:lnTo>
                  <a:pt x="42194" y="255711"/>
                </a:lnTo>
                <a:lnTo>
                  <a:pt x="15586" y="259535"/>
                </a:lnTo>
                <a:lnTo>
                  <a:pt x="3479" y="263452"/>
                </a:lnTo>
                <a:lnTo>
                  <a:pt x="0" y="265696"/>
                </a:lnTo>
                <a:lnTo>
                  <a:pt x="0" y="295795"/>
                </a:lnTo>
                <a:lnTo>
                  <a:pt x="3479" y="293551"/>
                </a:lnTo>
                <a:lnTo>
                  <a:pt x="15586" y="289633"/>
                </a:lnTo>
                <a:lnTo>
                  <a:pt x="42194" y="285805"/>
                </a:lnTo>
                <a:lnTo>
                  <a:pt x="89179" y="283832"/>
                </a:lnTo>
                <a:lnTo>
                  <a:pt x="151612" y="283832"/>
                </a:lnTo>
                <a:lnTo>
                  <a:pt x="197888" y="280659"/>
                </a:lnTo>
                <a:lnTo>
                  <a:pt x="224791" y="273545"/>
                </a:lnTo>
                <a:lnTo>
                  <a:pt x="237400" y="266097"/>
                </a:lnTo>
                <a:lnTo>
                  <a:pt x="240792" y="261924"/>
                </a:lnTo>
                <a:lnTo>
                  <a:pt x="240792" y="231838"/>
                </a:lnTo>
                <a:close/>
              </a:path>
              <a:path w="241300" h="346075">
                <a:moveTo>
                  <a:pt x="32346" y="129603"/>
                </a:moveTo>
                <a:lnTo>
                  <a:pt x="0" y="129603"/>
                </a:lnTo>
                <a:lnTo>
                  <a:pt x="0" y="234162"/>
                </a:lnTo>
                <a:lnTo>
                  <a:pt x="32346" y="234162"/>
                </a:lnTo>
                <a:lnTo>
                  <a:pt x="32346" y="129603"/>
                </a:lnTo>
                <a:close/>
              </a:path>
              <a:path w="241300" h="346075">
                <a:moveTo>
                  <a:pt x="101828" y="129603"/>
                </a:moveTo>
                <a:lnTo>
                  <a:pt x="69481" y="129603"/>
                </a:lnTo>
                <a:lnTo>
                  <a:pt x="69481" y="234162"/>
                </a:lnTo>
                <a:lnTo>
                  <a:pt x="101828" y="234162"/>
                </a:lnTo>
                <a:lnTo>
                  <a:pt x="101828" y="129603"/>
                </a:lnTo>
                <a:close/>
              </a:path>
              <a:path w="241300" h="346075">
                <a:moveTo>
                  <a:pt x="171310" y="129603"/>
                </a:moveTo>
                <a:lnTo>
                  <a:pt x="138963" y="129603"/>
                </a:lnTo>
                <a:lnTo>
                  <a:pt x="138963" y="234162"/>
                </a:lnTo>
                <a:lnTo>
                  <a:pt x="171310" y="234162"/>
                </a:lnTo>
                <a:lnTo>
                  <a:pt x="171310" y="129603"/>
                </a:lnTo>
                <a:close/>
              </a:path>
              <a:path w="241300" h="346075">
                <a:moveTo>
                  <a:pt x="240792" y="129603"/>
                </a:moveTo>
                <a:lnTo>
                  <a:pt x="208445" y="129603"/>
                </a:lnTo>
                <a:lnTo>
                  <a:pt x="208445" y="228777"/>
                </a:lnTo>
                <a:lnTo>
                  <a:pt x="224625" y="223766"/>
                </a:lnTo>
                <a:lnTo>
                  <a:pt x="234400" y="218597"/>
                </a:lnTo>
                <a:lnTo>
                  <a:pt x="239284" y="214349"/>
                </a:lnTo>
                <a:lnTo>
                  <a:pt x="240792" y="212102"/>
                </a:lnTo>
                <a:lnTo>
                  <a:pt x="240792" y="129603"/>
                </a:lnTo>
                <a:close/>
              </a:path>
              <a:path w="241300" h="346075">
                <a:moveTo>
                  <a:pt x="240792" y="80568"/>
                </a:moveTo>
                <a:lnTo>
                  <a:pt x="0" y="80568"/>
                </a:lnTo>
                <a:lnTo>
                  <a:pt x="0" y="110020"/>
                </a:lnTo>
                <a:lnTo>
                  <a:pt x="240792" y="110020"/>
                </a:lnTo>
                <a:lnTo>
                  <a:pt x="240792" y="80568"/>
                </a:lnTo>
                <a:close/>
              </a:path>
              <a:path w="241300" h="346075">
                <a:moveTo>
                  <a:pt x="120396" y="0"/>
                </a:moveTo>
                <a:lnTo>
                  <a:pt x="0" y="40119"/>
                </a:lnTo>
                <a:lnTo>
                  <a:pt x="0" y="70535"/>
                </a:lnTo>
                <a:lnTo>
                  <a:pt x="120396" y="30416"/>
                </a:lnTo>
                <a:lnTo>
                  <a:pt x="211674" y="30416"/>
                </a:lnTo>
                <a:lnTo>
                  <a:pt x="120396" y="0"/>
                </a:lnTo>
                <a:close/>
              </a:path>
              <a:path w="241300" h="346075">
                <a:moveTo>
                  <a:pt x="211674" y="30416"/>
                </a:moveTo>
                <a:lnTo>
                  <a:pt x="120396" y="30416"/>
                </a:lnTo>
                <a:lnTo>
                  <a:pt x="240792" y="70535"/>
                </a:lnTo>
                <a:lnTo>
                  <a:pt x="240792" y="40119"/>
                </a:lnTo>
                <a:lnTo>
                  <a:pt x="211674" y="30416"/>
                </a:lnTo>
                <a:close/>
              </a:path>
            </a:pathLst>
          </a:custGeom>
          <a:solidFill>
            <a:srgbClr val="009CA6"/>
          </a:solidFill>
        </p:spPr>
        <p:txBody>
          <a:bodyPr wrap="square" lIns="0" tIns="0" rIns="0" bIns="0" rtlCol="0"/>
          <a:lstStyle/>
          <a:p>
            <a:endParaRPr/>
          </a:p>
        </p:txBody>
      </p:sp>
      <p:sp>
        <p:nvSpPr>
          <p:cNvPr id="4" name="object 4"/>
          <p:cNvSpPr txBox="1">
            <a:spLocks noGrp="1"/>
          </p:cNvSpPr>
          <p:nvPr>
            <p:ph type="title"/>
          </p:nvPr>
        </p:nvSpPr>
        <p:spPr>
          <a:xfrm>
            <a:off x="333247" y="157988"/>
            <a:ext cx="6802659" cy="782265"/>
          </a:xfrm>
          <a:prstGeom prst="rect">
            <a:avLst/>
          </a:prstGeom>
        </p:spPr>
        <p:txBody>
          <a:bodyPr vert="horz" wrap="square" lIns="0" tIns="12700" rIns="0" bIns="0" rtlCol="0">
            <a:spAutoFit/>
          </a:bodyPr>
          <a:lstStyle/>
          <a:p>
            <a:pPr marL="12700">
              <a:lnSpc>
                <a:spcPct val="100000"/>
              </a:lnSpc>
              <a:spcBef>
                <a:spcPts val="100"/>
              </a:spcBef>
            </a:pPr>
            <a:r>
              <a:rPr sz="5000" dirty="0"/>
              <a:t>Requirements</a:t>
            </a:r>
          </a:p>
        </p:txBody>
      </p:sp>
      <p:sp>
        <p:nvSpPr>
          <p:cNvPr id="5" name="object 5"/>
          <p:cNvSpPr txBox="1"/>
          <p:nvPr/>
        </p:nvSpPr>
        <p:spPr>
          <a:xfrm>
            <a:off x="619150" y="1045590"/>
            <a:ext cx="10943590" cy="4980940"/>
          </a:xfrm>
          <a:prstGeom prst="rect">
            <a:avLst/>
          </a:prstGeom>
        </p:spPr>
        <p:txBody>
          <a:bodyPr vert="horz" wrap="square" lIns="0" tIns="53975" rIns="0" bIns="0" rtlCol="0">
            <a:spAutoFit/>
          </a:bodyPr>
          <a:lstStyle/>
          <a:p>
            <a:pPr marL="354965" marR="5080" indent="-342900">
              <a:lnSpc>
                <a:spcPts val="2590"/>
              </a:lnSpc>
              <a:spcBef>
                <a:spcPts val="425"/>
              </a:spcBef>
              <a:buFont typeface="Arial"/>
              <a:buChar char="•"/>
              <a:tabLst>
                <a:tab pos="354965" algn="l"/>
                <a:tab pos="355600" algn="l"/>
              </a:tabLst>
            </a:pPr>
            <a:r>
              <a:rPr sz="2400" dirty="0">
                <a:solidFill>
                  <a:srgbClr val="003992"/>
                </a:solidFill>
                <a:latin typeface="Georgia"/>
                <a:cs typeface="Georgia"/>
              </a:rPr>
              <a:t>The </a:t>
            </a:r>
            <a:r>
              <a:rPr sz="2400" spc="-5" dirty="0">
                <a:solidFill>
                  <a:srgbClr val="003992"/>
                </a:solidFill>
                <a:latin typeface="Georgia"/>
                <a:cs typeface="Georgia"/>
              </a:rPr>
              <a:t>program serves current sophomores to seniors </a:t>
            </a:r>
            <a:r>
              <a:rPr sz="2400" dirty="0">
                <a:solidFill>
                  <a:srgbClr val="003992"/>
                </a:solidFill>
                <a:latin typeface="Georgia"/>
                <a:cs typeface="Georgia"/>
              </a:rPr>
              <a:t>in </a:t>
            </a:r>
            <a:r>
              <a:rPr sz="2400" spc="-5" dirty="0">
                <a:solidFill>
                  <a:srgbClr val="003992"/>
                </a:solidFill>
                <a:latin typeface="Georgia"/>
                <a:cs typeface="Georgia"/>
              </a:rPr>
              <a:t>high school, </a:t>
            </a:r>
            <a:r>
              <a:rPr sz="2400" dirty="0">
                <a:solidFill>
                  <a:srgbClr val="003992"/>
                </a:solidFill>
                <a:latin typeface="Georgia"/>
                <a:cs typeface="Georgia"/>
              </a:rPr>
              <a:t>including  </a:t>
            </a:r>
            <a:r>
              <a:rPr sz="2400" spc="-5" dirty="0">
                <a:solidFill>
                  <a:srgbClr val="003992"/>
                </a:solidFill>
                <a:latin typeface="Georgia"/>
                <a:cs typeface="Georgia"/>
              </a:rPr>
              <a:t>class of </a:t>
            </a:r>
            <a:r>
              <a:rPr sz="2400" dirty="0">
                <a:solidFill>
                  <a:srgbClr val="003992"/>
                </a:solidFill>
                <a:latin typeface="Georgia"/>
                <a:cs typeface="Georgia"/>
              </a:rPr>
              <a:t>2024 </a:t>
            </a:r>
            <a:r>
              <a:rPr sz="2400" spc="-5" dirty="0">
                <a:solidFill>
                  <a:srgbClr val="003992"/>
                </a:solidFill>
                <a:latin typeface="Georgia"/>
                <a:cs typeface="Georgia"/>
              </a:rPr>
              <a:t>graduates, from </a:t>
            </a:r>
            <a:r>
              <a:rPr sz="2400" dirty="0">
                <a:solidFill>
                  <a:srgbClr val="003992"/>
                </a:solidFill>
                <a:latin typeface="Georgia"/>
                <a:cs typeface="Georgia"/>
              </a:rPr>
              <a:t>Boston, </a:t>
            </a:r>
            <a:r>
              <a:rPr sz="2400" spc="-5" dirty="0">
                <a:solidFill>
                  <a:srgbClr val="003992"/>
                </a:solidFill>
                <a:latin typeface="Georgia"/>
                <a:cs typeface="Georgia"/>
              </a:rPr>
              <a:t>Chelsea, </a:t>
            </a:r>
            <a:r>
              <a:rPr sz="2400" dirty="0">
                <a:solidFill>
                  <a:srgbClr val="003992"/>
                </a:solidFill>
                <a:latin typeface="Georgia"/>
                <a:cs typeface="Georgia"/>
              </a:rPr>
              <a:t>and Revere </a:t>
            </a:r>
            <a:r>
              <a:rPr sz="2400" spc="-5" dirty="0">
                <a:solidFill>
                  <a:srgbClr val="003992"/>
                </a:solidFill>
                <a:latin typeface="Georgia"/>
                <a:cs typeface="Georgia"/>
              </a:rPr>
              <a:t>public high</a:t>
            </a:r>
            <a:r>
              <a:rPr sz="2400" spc="-30" dirty="0">
                <a:solidFill>
                  <a:srgbClr val="003992"/>
                </a:solidFill>
                <a:latin typeface="Georgia"/>
                <a:cs typeface="Georgia"/>
              </a:rPr>
              <a:t> </a:t>
            </a:r>
            <a:r>
              <a:rPr sz="2400" spc="-10" dirty="0">
                <a:solidFill>
                  <a:srgbClr val="003992"/>
                </a:solidFill>
                <a:latin typeface="Georgia"/>
                <a:cs typeface="Georgia"/>
              </a:rPr>
              <a:t>schools.</a:t>
            </a:r>
            <a:endParaRPr sz="2400" dirty="0">
              <a:latin typeface="Georgia"/>
              <a:cs typeface="Georgia"/>
            </a:endParaRPr>
          </a:p>
          <a:p>
            <a:pPr marL="355600" indent="-342900">
              <a:lnSpc>
                <a:spcPct val="100000"/>
              </a:lnSpc>
              <a:spcBef>
                <a:spcPts val="2270"/>
              </a:spcBef>
              <a:buFont typeface="Arial"/>
              <a:buChar char="•"/>
              <a:tabLst>
                <a:tab pos="354965" algn="l"/>
                <a:tab pos="355600" algn="l"/>
              </a:tabLst>
            </a:pPr>
            <a:r>
              <a:rPr sz="2400" spc="-5" dirty="0">
                <a:solidFill>
                  <a:srgbClr val="003992"/>
                </a:solidFill>
                <a:latin typeface="Georgia"/>
                <a:cs typeface="Georgia"/>
              </a:rPr>
              <a:t>Must be </a:t>
            </a:r>
            <a:r>
              <a:rPr sz="2400" dirty="0">
                <a:solidFill>
                  <a:srgbClr val="003992"/>
                </a:solidFill>
                <a:latin typeface="Georgia"/>
                <a:cs typeface="Georgia"/>
              </a:rPr>
              <a:t>at </a:t>
            </a:r>
            <a:r>
              <a:rPr sz="2400" spc="-5" dirty="0">
                <a:solidFill>
                  <a:srgbClr val="003992"/>
                </a:solidFill>
                <a:latin typeface="Georgia"/>
                <a:cs typeface="Georgia"/>
              </a:rPr>
              <a:t>least </a:t>
            </a:r>
            <a:r>
              <a:rPr sz="2400" dirty="0">
                <a:solidFill>
                  <a:srgbClr val="003992"/>
                </a:solidFill>
                <a:latin typeface="Georgia"/>
                <a:cs typeface="Georgia"/>
              </a:rPr>
              <a:t>16 </a:t>
            </a:r>
            <a:r>
              <a:rPr sz="2400" spc="-5" dirty="0">
                <a:solidFill>
                  <a:srgbClr val="003992"/>
                </a:solidFill>
                <a:latin typeface="Georgia"/>
                <a:cs typeface="Georgia"/>
              </a:rPr>
              <a:t>years of </a:t>
            </a:r>
            <a:r>
              <a:rPr sz="2400" dirty="0">
                <a:solidFill>
                  <a:srgbClr val="003992"/>
                </a:solidFill>
                <a:latin typeface="Georgia"/>
                <a:cs typeface="Georgia"/>
              </a:rPr>
              <a:t>age </a:t>
            </a:r>
            <a:r>
              <a:rPr sz="2400" spc="-5" dirty="0">
                <a:solidFill>
                  <a:srgbClr val="003992"/>
                </a:solidFill>
                <a:latin typeface="Georgia"/>
                <a:cs typeface="Georgia"/>
              </a:rPr>
              <a:t>by </a:t>
            </a:r>
            <a:r>
              <a:rPr sz="2400" dirty="0">
                <a:solidFill>
                  <a:srgbClr val="003992"/>
                </a:solidFill>
                <a:latin typeface="Georgia"/>
                <a:cs typeface="Georgia"/>
              </a:rPr>
              <a:t>June 1,</a:t>
            </a:r>
            <a:r>
              <a:rPr sz="2400" spc="-30" dirty="0">
                <a:solidFill>
                  <a:srgbClr val="003992"/>
                </a:solidFill>
                <a:latin typeface="Georgia"/>
                <a:cs typeface="Georgia"/>
              </a:rPr>
              <a:t> </a:t>
            </a:r>
            <a:r>
              <a:rPr sz="2400" dirty="0">
                <a:solidFill>
                  <a:srgbClr val="003992"/>
                </a:solidFill>
                <a:latin typeface="Georgia"/>
                <a:cs typeface="Georgia"/>
              </a:rPr>
              <a:t>2024.</a:t>
            </a:r>
            <a:endParaRPr sz="2400" dirty="0">
              <a:latin typeface="Georgia"/>
              <a:cs typeface="Georgia"/>
            </a:endParaRPr>
          </a:p>
          <a:p>
            <a:pPr marL="355600" indent="-342900">
              <a:lnSpc>
                <a:spcPct val="100000"/>
              </a:lnSpc>
              <a:spcBef>
                <a:spcPts val="2305"/>
              </a:spcBef>
              <a:buFont typeface="Arial"/>
              <a:buChar char="•"/>
              <a:tabLst>
                <a:tab pos="354965" algn="l"/>
                <a:tab pos="355600" algn="l"/>
              </a:tabLst>
            </a:pPr>
            <a:r>
              <a:rPr sz="2400" spc="-10" dirty="0">
                <a:solidFill>
                  <a:srgbClr val="003992"/>
                </a:solidFill>
                <a:latin typeface="Georgia"/>
                <a:cs typeface="Georgia"/>
              </a:rPr>
              <a:t>Must </a:t>
            </a:r>
            <a:r>
              <a:rPr sz="2400" spc="-5" dirty="0">
                <a:solidFill>
                  <a:srgbClr val="003992"/>
                </a:solidFill>
                <a:latin typeface="Georgia"/>
                <a:cs typeface="Georgia"/>
              </a:rPr>
              <a:t>be </a:t>
            </a:r>
            <a:r>
              <a:rPr sz="2400" dirty="0">
                <a:solidFill>
                  <a:srgbClr val="003992"/>
                </a:solidFill>
                <a:latin typeface="Georgia"/>
                <a:cs typeface="Georgia"/>
              </a:rPr>
              <a:t>able </a:t>
            </a:r>
            <a:r>
              <a:rPr sz="2400" spc="-5" dirty="0">
                <a:solidFill>
                  <a:srgbClr val="003992"/>
                </a:solidFill>
                <a:latin typeface="Georgia"/>
                <a:cs typeface="Georgia"/>
              </a:rPr>
              <a:t>to work </a:t>
            </a:r>
            <a:r>
              <a:rPr sz="2400" dirty="0">
                <a:solidFill>
                  <a:srgbClr val="003992"/>
                </a:solidFill>
                <a:latin typeface="Georgia"/>
                <a:cs typeface="Georgia"/>
              </a:rPr>
              <a:t>all 6 </a:t>
            </a:r>
            <a:r>
              <a:rPr sz="2400" spc="-5" dirty="0">
                <a:solidFill>
                  <a:srgbClr val="003992"/>
                </a:solidFill>
                <a:latin typeface="Georgia"/>
                <a:cs typeface="Georgia"/>
              </a:rPr>
              <a:t>weeks </a:t>
            </a:r>
            <a:r>
              <a:rPr sz="2400" dirty="0">
                <a:solidFill>
                  <a:srgbClr val="003992"/>
                </a:solidFill>
                <a:latin typeface="Georgia"/>
                <a:cs typeface="Georgia"/>
              </a:rPr>
              <a:t>of </a:t>
            </a:r>
            <a:r>
              <a:rPr sz="2400" spc="-5" dirty="0">
                <a:solidFill>
                  <a:srgbClr val="003992"/>
                </a:solidFill>
                <a:latin typeface="Georgia"/>
                <a:cs typeface="Georgia"/>
              </a:rPr>
              <a:t>the</a:t>
            </a:r>
            <a:r>
              <a:rPr sz="2400" spc="5" dirty="0">
                <a:solidFill>
                  <a:srgbClr val="003992"/>
                </a:solidFill>
                <a:latin typeface="Georgia"/>
                <a:cs typeface="Georgia"/>
              </a:rPr>
              <a:t> </a:t>
            </a:r>
            <a:r>
              <a:rPr sz="2400" spc="-5" dirty="0">
                <a:solidFill>
                  <a:srgbClr val="003992"/>
                </a:solidFill>
                <a:latin typeface="Georgia"/>
                <a:cs typeface="Georgia"/>
              </a:rPr>
              <a:t>program.</a:t>
            </a:r>
            <a:endParaRPr sz="2400" dirty="0">
              <a:latin typeface="Georgia"/>
              <a:cs typeface="Georgia"/>
            </a:endParaRPr>
          </a:p>
          <a:p>
            <a:pPr marL="355600" indent="-342900">
              <a:lnSpc>
                <a:spcPct val="100000"/>
              </a:lnSpc>
              <a:spcBef>
                <a:spcPts val="2305"/>
              </a:spcBef>
              <a:buFont typeface="Arial"/>
              <a:buChar char="•"/>
              <a:tabLst>
                <a:tab pos="354965" algn="l"/>
                <a:tab pos="355600" algn="l"/>
              </a:tabLst>
            </a:pPr>
            <a:r>
              <a:rPr sz="2400" spc="-5" dirty="0">
                <a:solidFill>
                  <a:srgbClr val="003992"/>
                </a:solidFill>
                <a:latin typeface="Georgia"/>
                <a:cs typeface="Georgia"/>
              </a:rPr>
              <a:t>Must be </a:t>
            </a:r>
            <a:r>
              <a:rPr sz="2400" dirty="0">
                <a:solidFill>
                  <a:srgbClr val="003992"/>
                </a:solidFill>
                <a:latin typeface="Georgia"/>
                <a:cs typeface="Georgia"/>
              </a:rPr>
              <a:t>vaccinated </a:t>
            </a:r>
            <a:r>
              <a:rPr sz="2400" spc="-5" dirty="0">
                <a:solidFill>
                  <a:srgbClr val="003992"/>
                </a:solidFill>
                <a:latin typeface="Georgia"/>
                <a:cs typeface="Georgia"/>
              </a:rPr>
              <a:t>for COVID by the start</a:t>
            </a:r>
            <a:r>
              <a:rPr sz="2400" spc="-40" dirty="0">
                <a:solidFill>
                  <a:srgbClr val="003992"/>
                </a:solidFill>
                <a:latin typeface="Georgia"/>
                <a:cs typeface="Georgia"/>
              </a:rPr>
              <a:t> </a:t>
            </a:r>
            <a:r>
              <a:rPr sz="2400" spc="-5" dirty="0">
                <a:solidFill>
                  <a:srgbClr val="003992"/>
                </a:solidFill>
                <a:latin typeface="Georgia"/>
                <a:cs typeface="Georgia"/>
              </a:rPr>
              <a:t>date.</a:t>
            </a:r>
            <a:endParaRPr sz="2400" dirty="0">
              <a:latin typeface="Georgia"/>
              <a:cs typeface="Georgia"/>
            </a:endParaRPr>
          </a:p>
          <a:p>
            <a:pPr marL="355600" indent="-342900">
              <a:lnSpc>
                <a:spcPct val="100000"/>
              </a:lnSpc>
              <a:spcBef>
                <a:spcPts val="2305"/>
              </a:spcBef>
              <a:buFont typeface="Arial"/>
              <a:buChar char="•"/>
              <a:tabLst>
                <a:tab pos="354965" algn="l"/>
                <a:tab pos="355600" algn="l"/>
              </a:tabLst>
            </a:pPr>
            <a:r>
              <a:rPr sz="2400" spc="-10" dirty="0">
                <a:solidFill>
                  <a:srgbClr val="003992"/>
                </a:solidFill>
                <a:latin typeface="Georgia"/>
                <a:cs typeface="Georgia"/>
              </a:rPr>
              <a:t>Must </a:t>
            </a:r>
            <a:r>
              <a:rPr sz="2400" spc="-5" dirty="0">
                <a:solidFill>
                  <a:srgbClr val="003992"/>
                </a:solidFill>
                <a:latin typeface="Georgia"/>
                <a:cs typeface="Georgia"/>
              </a:rPr>
              <a:t>be eligible to work </a:t>
            </a:r>
            <a:r>
              <a:rPr sz="2400" dirty="0">
                <a:solidFill>
                  <a:srgbClr val="003992"/>
                </a:solidFill>
                <a:latin typeface="Georgia"/>
                <a:cs typeface="Georgia"/>
              </a:rPr>
              <a:t>in </a:t>
            </a:r>
            <a:r>
              <a:rPr sz="2400" spc="-5" dirty="0">
                <a:solidFill>
                  <a:srgbClr val="003992"/>
                </a:solidFill>
                <a:latin typeface="Georgia"/>
                <a:cs typeface="Georgia"/>
              </a:rPr>
              <a:t>the United</a:t>
            </a:r>
            <a:r>
              <a:rPr sz="2400" spc="-30" dirty="0">
                <a:solidFill>
                  <a:srgbClr val="003992"/>
                </a:solidFill>
                <a:latin typeface="Georgia"/>
                <a:cs typeface="Georgia"/>
              </a:rPr>
              <a:t> </a:t>
            </a:r>
            <a:r>
              <a:rPr sz="2400" spc="-5" dirty="0">
                <a:solidFill>
                  <a:srgbClr val="003992"/>
                </a:solidFill>
                <a:latin typeface="Georgia"/>
                <a:cs typeface="Georgia"/>
              </a:rPr>
              <a:t>States.</a:t>
            </a:r>
            <a:endParaRPr sz="2400" dirty="0">
              <a:latin typeface="Georgia"/>
              <a:cs typeface="Georgia"/>
            </a:endParaRPr>
          </a:p>
          <a:p>
            <a:pPr marL="355600" indent="-342900">
              <a:lnSpc>
                <a:spcPct val="100000"/>
              </a:lnSpc>
              <a:spcBef>
                <a:spcPts val="2310"/>
              </a:spcBef>
              <a:buFont typeface="Arial"/>
              <a:buChar char="•"/>
              <a:tabLst>
                <a:tab pos="354965" algn="l"/>
                <a:tab pos="355600" algn="l"/>
              </a:tabLst>
            </a:pPr>
            <a:r>
              <a:rPr sz="2400" spc="-5" dirty="0">
                <a:solidFill>
                  <a:srgbClr val="003992"/>
                </a:solidFill>
                <a:latin typeface="Georgia"/>
                <a:cs typeface="Georgia"/>
              </a:rPr>
              <a:t>Upon selection, students must complete the MGH Employee</a:t>
            </a:r>
            <a:r>
              <a:rPr sz="2400" spc="-40" dirty="0">
                <a:solidFill>
                  <a:srgbClr val="003992"/>
                </a:solidFill>
                <a:latin typeface="Georgia"/>
                <a:cs typeface="Georgia"/>
              </a:rPr>
              <a:t> </a:t>
            </a:r>
            <a:r>
              <a:rPr sz="2400" spc="-5" dirty="0">
                <a:solidFill>
                  <a:srgbClr val="003992"/>
                </a:solidFill>
                <a:latin typeface="Georgia"/>
                <a:cs typeface="Georgia"/>
              </a:rPr>
              <a:t>Application</a:t>
            </a:r>
            <a:endParaRPr sz="2400" dirty="0">
              <a:latin typeface="Georgia"/>
              <a:cs typeface="Georgia"/>
            </a:endParaRPr>
          </a:p>
          <a:p>
            <a:pPr>
              <a:lnSpc>
                <a:spcPct val="100000"/>
              </a:lnSpc>
              <a:spcBef>
                <a:spcPts val="25"/>
              </a:spcBef>
            </a:pPr>
            <a:endParaRPr sz="3300" dirty="0">
              <a:latin typeface="Georgia"/>
              <a:cs typeface="Georgia"/>
            </a:endParaRPr>
          </a:p>
          <a:p>
            <a:pPr marL="408305">
              <a:lnSpc>
                <a:spcPct val="100000"/>
              </a:lnSpc>
            </a:pPr>
            <a:r>
              <a:rPr sz="3200" spc="-75" dirty="0">
                <a:solidFill>
                  <a:srgbClr val="003992"/>
                </a:solidFill>
                <a:latin typeface="Verdana"/>
                <a:cs typeface="Verdana"/>
              </a:rPr>
              <a:t>We </a:t>
            </a:r>
            <a:r>
              <a:rPr sz="3200" dirty="0">
                <a:solidFill>
                  <a:srgbClr val="003992"/>
                </a:solidFill>
                <a:latin typeface="Verdana"/>
                <a:cs typeface="Verdana"/>
              </a:rPr>
              <a:t>hope to see </a:t>
            </a:r>
            <a:r>
              <a:rPr sz="3200" spc="-15" dirty="0">
                <a:solidFill>
                  <a:srgbClr val="003992"/>
                </a:solidFill>
                <a:latin typeface="Verdana"/>
                <a:cs typeface="Verdana"/>
              </a:rPr>
              <a:t>you </a:t>
            </a:r>
            <a:r>
              <a:rPr sz="3200" spc="-5" dirty="0">
                <a:solidFill>
                  <a:srgbClr val="003992"/>
                </a:solidFill>
                <a:latin typeface="Verdana"/>
                <a:cs typeface="Verdana"/>
              </a:rPr>
              <a:t>this</a:t>
            </a:r>
            <a:r>
              <a:rPr sz="3200" spc="55" dirty="0">
                <a:solidFill>
                  <a:srgbClr val="003992"/>
                </a:solidFill>
                <a:latin typeface="Verdana"/>
                <a:cs typeface="Verdana"/>
              </a:rPr>
              <a:t> </a:t>
            </a:r>
            <a:r>
              <a:rPr sz="3200" dirty="0">
                <a:solidFill>
                  <a:srgbClr val="003992"/>
                </a:solidFill>
                <a:latin typeface="Verdana"/>
                <a:cs typeface="Verdana"/>
              </a:rPr>
              <a:t>summer!</a:t>
            </a:r>
            <a:endParaRPr sz="3200" dirty="0">
              <a:latin typeface="Verdana"/>
              <a:cs typeface="Verdana"/>
            </a:endParaRPr>
          </a:p>
        </p:txBody>
      </p:sp>
      <p:sp>
        <p:nvSpPr>
          <p:cNvPr id="6" name="object 6"/>
          <p:cNvSpPr/>
          <p:nvPr/>
        </p:nvSpPr>
        <p:spPr>
          <a:xfrm>
            <a:off x="10347959" y="4809744"/>
            <a:ext cx="1659636" cy="166116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subTitle" idx="4"/>
          </p:nvPr>
        </p:nvSpPr>
        <p:spPr>
          <a:xfrm>
            <a:off x="921040" y="5178552"/>
            <a:ext cx="10816082" cy="1225977"/>
          </a:xfrm>
          <a:prstGeom prst="rect">
            <a:avLst/>
          </a:prstGeom>
        </p:spPr>
        <p:txBody>
          <a:bodyPr vert="horz" wrap="square" lIns="0" tIns="12700" rIns="0" bIns="0" rtlCol="0">
            <a:spAutoFit/>
          </a:bodyPr>
          <a:lstStyle/>
          <a:p>
            <a:pPr marL="0" indent="0">
              <a:lnSpc>
                <a:spcPct val="100000"/>
              </a:lnSpc>
              <a:spcBef>
                <a:spcPts val="100"/>
              </a:spcBef>
              <a:buNone/>
            </a:pPr>
            <a:r>
              <a:rPr sz="5000" spc="-5" dirty="0"/>
              <a:t>Youth </a:t>
            </a:r>
            <a:r>
              <a:rPr sz="5000" spc="-10" dirty="0"/>
              <a:t>Summer </a:t>
            </a:r>
            <a:r>
              <a:rPr sz="5000" dirty="0"/>
              <a:t>Internship</a:t>
            </a:r>
            <a:r>
              <a:rPr sz="5000" spc="-45" dirty="0"/>
              <a:t> </a:t>
            </a:r>
            <a:r>
              <a:rPr sz="5000" spc="-5" dirty="0"/>
              <a:t>Program</a:t>
            </a:r>
          </a:p>
          <a:p>
            <a:pPr marL="0" marR="469900" indent="0" algn="ctr">
              <a:lnSpc>
                <a:spcPct val="100000"/>
              </a:lnSpc>
              <a:spcBef>
                <a:spcPts val="80"/>
              </a:spcBef>
              <a:buNone/>
            </a:pPr>
            <a:r>
              <a:rPr sz="2800" b="1" spc="-10" dirty="0">
                <a:solidFill>
                  <a:srgbClr val="000000"/>
                </a:solidFill>
                <a:latin typeface="Georgia"/>
                <a:cs typeface="Georgia"/>
              </a:rPr>
              <a:t>Mass Eye </a:t>
            </a:r>
            <a:r>
              <a:rPr sz="2800" b="1" spc="-5" dirty="0">
                <a:solidFill>
                  <a:srgbClr val="000000"/>
                </a:solidFill>
                <a:latin typeface="Georgia"/>
                <a:cs typeface="Georgia"/>
              </a:rPr>
              <a:t>and</a:t>
            </a:r>
            <a:r>
              <a:rPr sz="2800" b="1" spc="45" dirty="0">
                <a:solidFill>
                  <a:srgbClr val="000000"/>
                </a:solidFill>
                <a:latin typeface="Georgia"/>
                <a:cs typeface="Georgia"/>
              </a:rPr>
              <a:t> </a:t>
            </a:r>
            <a:r>
              <a:rPr sz="2800" b="1" spc="-10" dirty="0">
                <a:solidFill>
                  <a:srgbClr val="000000"/>
                </a:solidFill>
                <a:latin typeface="Georgia"/>
                <a:cs typeface="Georgia"/>
              </a:rPr>
              <a:t>Ear</a:t>
            </a:r>
            <a:endParaRPr sz="2800" dirty="0">
              <a:latin typeface="Georgia"/>
              <a:cs typeface="Georgia"/>
            </a:endParaRPr>
          </a:p>
        </p:txBody>
      </p:sp>
      <p:sp>
        <p:nvSpPr>
          <p:cNvPr id="3" name="object 3"/>
          <p:cNvSpPr/>
          <p:nvPr/>
        </p:nvSpPr>
        <p:spPr>
          <a:xfrm>
            <a:off x="3541776" y="1679448"/>
            <a:ext cx="4899660" cy="324916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5B8E0-2D77-CB9B-E6A7-794EE4E3936A}"/>
              </a:ext>
            </a:extLst>
          </p:cNvPr>
          <p:cNvSpPr>
            <a:spLocks noGrp="1"/>
          </p:cNvSpPr>
          <p:nvPr>
            <p:ph type="title"/>
          </p:nvPr>
        </p:nvSpPr>
        <p:spPr>
          <a:xfrm>
            <a:off x="644525" y="411969"/>
            <a:ext cx="10902950" cy="956516"/>
          </a:xfrm>
        </p:spPr>
        <p:txBody>
          <a:bodyPr/>
          <a:lstStyle/>
          <a:p>
            <a:r>
              <a:rPr lang="en-US" sz="3600" dirty="0"/>
              <a:t>Get to Know Us!</a:t>
            </a:r>
          </a:p>
        </p:txBody>
      </p:sp>
      <p:sp>
        <p:nvSpPr>
          <p:cNvPr id="5" name="Footer Placeholder 4">
            <a:extLst>
              <a:ext uri="{FF2B5EF4-FFF2-40B4-BE49-F238E27FC236}">
                <a16:creationId xmlns:a16="http://schemas.microsoft.com/office/drawing/2014/main" id="{04A6BABB-BD8F-48D7-2062-89FDB7168587}"/>
              </a:ext>
            </a:extLst>
          </p:cNvPr>
          <p:cNvSpPr>
            <a:spLocks noGrp="1"/>
          </p:cNvSpPr>
          <p:nvPr>
            <p:ph type="ftr" sz="quarter" idx="15"/>
          </p:nvPr>
        </p:nvSpPr>
        <p:spPr/>
        <p:txBody>
          <a:bodyPr/>
          <a:lstStyle/>
          <a:p>
            <a:r>
              <a:rPr lang="en-US"/>
              <a:t>Mass Eye and Ear  |  A Harvard Teaching Hospital</a:t>
            </a:r>
            <a:endParaRPr lang="en-US" dirty="0"/>
          </a:p>
        </p:txBody>
      </p:sp>
      <p:sp>
        <p:nvSpPr>
          <p:cNvPr id="6" name="Text Placeholder 2">
            <a:extLst>
              <a:ext uri="{FF2B5EF4-FFF2-40B4-BE49-F238E27FC236}">
                <a16:creationId xmlns:a16="http://schemas.microsoft.com/office/drawing/2014/main" id="{8CC9FC81-3A4A-EDE8-9950-3EEE9C2AC710}"/>
              </a:ext>
            </a:extLst>
          </p:cNvPr>
          <p:cNvSpPr txBox="1">
            <a:spLocks/>
          </p:cNvSpPr>
          <p:nvPr/>
        </p:nvSpPr>
        <p:spPr>
          <a:xfrm>
            <a:off x="641350" y="1480391"/>
            <a:ext cx="11128182" cy="7428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1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1" dirty="0"/>
              <a:t>Mass General Brigham (MGB)</a:t>
            </a:r>
            <a:r>
              <a:rPr lang="en-US" sz="1400" dirty="0"/>
              <a:t> is a non-profit, integrated academic healthcare system deeply committed to patient care, research, teaching, and service to the community. We are one of the nation’s leading biomedical research organizations and a principal teaching affiliate of Harvard Medical School.  </a:t>
            </a:r>
          </a:p>
        </p:txBody>
      </p:sp>
      <p:graphicFrame>
        <p:nvGraphicFramePr>
          <p:cNvPr id="16" name="Diagram 15">
            <a:extLst>
              <a:ext uri="{FF2B5EF4-FFF2-40B4-BE49-F238E27FC236}">
                <a16:creationId xmlns:a16="http://schemas.microsoft.com/office/drawing/2014/main" id="{C908DC64-7C2C-4F2F-91C8-8086F52D7636}"/>
              </a:ext>
            </a:extLst>
          </p:cNvPr>
          <p:cNvGraphicFramePr/>
          <p:nvPr/>
        </p:nvGraphicFramePr>
        <p:xfrm>
          <a:off x="641350" y="4330088"/>
          <a:ext cx="4186979" cy="15274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descr="A picture containing person&#10;&#10;Description automatically generated">
            <a:extLst>
              <a:ext uri="{FF2B5EF4-FFF2-40B4-BE49-F238E27FC236}">
                <a16:creationId xmlns:a16="http://schemas.microsoft.com/office/drawing/2014/main" id="{45F6023B-C7F7-20DA-B850-2595C6954F65}"/>
              </a:ext>
            </a:extLst>
          </p:cNvPr>
          <p:cNvPicPr>
            <a:picLocks noChangeAspect="1"/>
          </p:cNvPicPr>
          <p:nvPr/>
        </p:nvPicPr>
        <p:blipFill>
          <a:blip r:embed="rId7"/>
          <a:stretch>
            <a:fillRect/>
          </a:stretch>
        </p:blipFill>
        <p:spPr>
          <a:xfrm>
            <a:off x="6516405" y="4332731"/>
            <a:ext cx="2560014" cy="1637641"/>
          </a:xfrm>
          <a:prstGeom prst="rect">
            <a:avLst/>
          </a:prstGeom>
        </p:spPr>
      </p:pic>
      <p:pic>
        <p:nvPicPr>
          <p:cNvPr id="14" name="Content Placeholder 8" descr="A picture containing text, person&#10;&#10;Description automatically generated">
            <a:extLst>
              <a:ext uri="{FF2B5EF4-FFF2-40B4-BE49-F238E27FC236}">
                <a16:creationId xmlns:a16="http://schemas.microsoft.com/office/drawing/2014/main" id="{1380BD05-DFCE-908B-07B4-92E3E551ADA1}"/>
              </a:ext>
            </a:extLst>
          </p:cNvPr>
          <p:cNvPicPr>
            <a:picLocks noChangeAspect="1"/>
          </p:cNvPicPr>
          <p:nvPr/>
        </p:nvPicPr>
        <p:blipFill rotWithShape="1">
          <a:blip r:embed="rId8"/>
          <a:srcRect l="3186" r="4363" b="-1"/>
          <a:stretch/>
        </p:blipFill>
        <p:spPr>
          <a:xfrm>
            <a:off x="9478070" y="4263702"/>
            <a:ext cx="2475779" cy="1660261"/>
          </a:xfrm>
          <a:prstGeom prst="rect">
            <a:avLst/>
          </a:prstGeom>
          <a:noFill/>
        </p:spPr>
      </p:pic>
      <p:sp>
        <p:nvSpPr>
          <p:cNvPr id="15" name="Text Placeholder 2">
            <a:extLst>
              <a:ext uri="{FF2B5EF4-FFF2-40B4-BE49-F238E27FC236}">
                <a16:creationId xmlns:a16="http://schemas.microsoft.com/office/drawing/2014/main" id="{50C0878B-B896-2BC5-71C0-4D99DFC4BD5C}"/>
              </a:ext>
            </a:extLst>
          </p:cNvPr>
          <p:cNvSpPr txBox="1">
            <a:spLocks/>
          </p:cNvSpPr>
          <p:nvPr/>
        </p:nvSpPr>
        <p:spPr>
          <a:xfrm>
            <a:off x="641350" y="2451163"/>
            <a:ext cx="5399090" cy="195567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1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1" baseline="0" dirty="0"/>
              <a:t>Mass Eye and Ear </a:t>
            </a:r>
            <a:r>
              <a:rPr lang="en-US" sz="1400" baseline="0" dirty="0"/>
              <a:t>is a specialty hospital that is one of the many different affiliates that are apart of the Mass General Brigham Healthcare system. We have 25 Patient care locations.</a:t>
            </a:r>
          </a:p>
          <a:p>
            <a:pPr marL="0" indent="0">
              <a:buNone/>
            </a:pPr>
            <a:endParaRPr lang="en-US" sz="1400" dirty="0"/>
          </a:p>
          <a:p>
            <a:pPr marL="0" indent="0">
              <a:buNone/>
            </a:pPr>
            <a:r>
              <a:rPr lang="en-US" sz="1400" baseline="0" dirty="0"/>
              <a:t>We are the preeminent world-wide source of advances and leaders in preserving and restoring vision, hearing, balance and voice, as well as in curing disorders of the head and neck. </a:t>
            </a:r>
          </a:p>
          <a:p>
            <a:pPr marL="0" indent="0">
              <a:buNone/>
            </a:pPr>
            <a:endParaRPr lang="en-US" sz="1400" dirty="0"/>
          </a:p>
          <a:p>
            <a:pPr marL="0" indent="0">
              <a:buNone/>
            </a:pPr>
            <a:endParaRPr lang="en-US" sz="1400" baseline="0" dirty="0"/>
          </a:p>
          <a:p>
            <a:pPr marL="0" indent="0">
              <a:buNone/>
            </a:pPr>
            <a:endParaRPr lang="en-US" sz="2000" b="1" dirty="0">
              <a:latin typeface="+mj-lt"/>
              <a:cs typeface="Arial" pitchFamily="34" charset="0"/>
            </a:endParaRPr>
          </a:p>
        </p:txBody>
      </p:sp>
      <p:pic>
        <p:nvPicPr>
          <p:cNvPr id="19" name="Picture 18">
            <a:extLst>
              <a:ext uri="{FF2B5EF4-FFF2-40B4-BE49-F238E27FC236}">
                <a16:creationId xmlns:a16="http://schemas.microsoft.com/office/drawing/2014/main" id="{F35F2A5E-1F88-EAD0-29D4-E3A074310469}"/>
              </a:ext>
            </a:extLst>
          </p:cNvPr>
          <p:cNvPicPr>
            <a:picLocks noChangeAspect="1"/>
          </p:cNvPicPr>
          <p:nvPr/>
        </p:nvPicPr>
        <p:blipFill>
          <a:blip r:embed="rId9"/>
          <a:stretch>
            <a:fillRect/>
          </a:stretch>
        </p:blipFill>
        <p:spPr>
          <a:xfrm>
            <a:off x="6590706" y="2388695"/>
            <a:ext cx="2725147" cy="1637641"/>
          </a:xfrm>
          <a:prstGeom prst="rect">
            <a:avLst/>
          </a:prstGeom>
        </p:spPr>
      </p:pic>
      <p:pic>
        <p:nvPicPr>
          <p:cNvPr id="20" name="Picture 19">
            <a:extLst>
              <a:ext uri="{FF2B5EF4-FFF2-40B4-BE49-F238E27FC236}">
                <a16:creationId xmlns:a16="http://schemas.microsoft.com/office/drawing/2014/main" id="{1DE78305-915A-5C22-72AD-AC05832C1AB5}"/>
              </a:ext>
            </a:extLst>
          </p:cNvPr>
          <p:cNvPicPr>
            <a:picLocks noChangeAspect="1"/>
          </p:cNvPicPr>
          <p:nvPr/>
        </p:nvPicPr>
        <p:blipFill>
          <a:blip r:embed="rId10"/>
          <a:stretch>
            <a:fillRect/>
          </a:stretch>
        </p:blipFill>
        <p:spPr>
          <a:xfrm>
            <a:off x="9478069" y="2329744"/>
            <a:ext cx="2475779" cy="1696591"/>
          </a:xfrm>
          <a:prstGeom prst="rect">
            <a:avLst/>
          </a:prstGeom>
        </p:spPr>
      </p:pic>
    </p:spTree>
    <p:extLst>
      <p:ext uri="{BB962C8B-B14F-4D97-AF65-F5344CB8AC3E}">
        <p14:creationId xmlns:p14="http://schemas.microsoft.com/office/powerpoint/2010/main" val="176913498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F67EB244-5A65-77A0-8F17-3471592B2416}"/>
              </a:ext>
            </a:extLst>
          </p:cNvPr>
          <p:cNvSpPr>
            <a:spLocks noGrp="1"/>
          </p:cNvSpPr>
          <p:nvPr>
            <p:ph type="body" idx="11"/>
          </p:nvPr>
        </p:nvSpPr>
        <p:spPr>
          <a:xfrm>
            <a:off x="515512" y="1847294"/>
            <a:ext cx="3200400" cy="273193"/>
          </a:xfrm>
        </p:spPr>
        <p:txBody>
          <a:bodyPr/>
          <a:lstStyle/>
          <a:p>
            <a:pPr algn="ctr"/>
            <a:r>
              <a:rPr lang="en-US" sz="2400" dirty="0"/>
              <a:t>Program Details</a:t>
            </a:r>
          </a:p>
        </p:txBody>
      </p:sp>
      <p:sp>
        <p:nvSpPr>
          <p:cNvPr id="18" name="Text Placeholder 5">
            <a:extLst>
              <a:ext uri="{FF2B5EF4-FFF2-40B4-BE49-F238E27FC236}">
                <a16:creationId xmlns:a16="http://schemas.microsoft.com/office/drawing/2014/main" id="{BB3F0EF4-D873-EDEC-B26A-E0675B2768A3}"/>
              </a:ext>
            </a:extLst>
          </p:cNvPr>
          <p:cNvSpPr>
            <a:spLocks noGrp="1"/>
          </p:cNvSpPr>
          <p:nvPr>
            <p:ph type="body" idx="12"/>
          </p:nvPr>
        </p:nvSpPr>
        <p:spPr>
          <a:xfrm>
            <a:off x="4142858" y="1847294"/>
            <a:ext cx="4767225" cy="329508"/>
          </a:xfrm>
        </p:spPr>
        <p:txBody>
          <a:bodyPr/>
          <a:lstStyle/>
          <a:p>
            <a:pPr algn="ctr"/>
            <a:r>
              <a:rPr lang="en-US" sz="2400" dirty="0"/>
              <a:t>Training and Engagement Activities </a:t>
            </a:r>
          </a:p>
        </p:txBody>
      </p:sp>
      <p:sp>
        <p:nvSpPr>
          <p:cNvPr id="24" name="Title 10">
            <a:extLst>
              <a:ext uri="{FF2B5EF4-FFF2-40B4-BE49-F238E27FC236}">
                <a16:creationId xmlns:a16="http://schemas.microsoft.com/office/drawing/2014/main" id="{F972C02F-F4EE-0887-2C4C-8551287A9967}"/>
              </a:ext>
            </a:extLst>
          </p:cNvPr>
          <p:cNvSpPr>
            <a:spLocks noGrp="1"/>
          </p:cNvSpPr>
          <p:nvPr>
            <p:ph type="title"/>
          </p:nvPr>
        </p:nvSpPr>
        <p:spPr>
          <a:xfrm>
            <a:off x="641350" y="561050"/>
            <a:ext cx="6727013" cy="796956"/>
          </a:xfrm>
        </p:spPr>
        <p:txBody>
          <a:bodyPr/>
          <a:lstStyle/>
          <a:p>
            <a:r>
              <a:rPr lang="en-US" dirty="0"/>
              <a:t>Internship Overview </a:t>
            </a:r>
          </a:p>
        </p:txBody>
      </p:sp>
      <p:sp>
        <p:nvSpPr>
          <p:cNvPr id="28" name="Footer Placeholder 12">
            <a:extLst>
              <a:ext uri="{FF2B5EF4-FFF2-40B4-BE49-F238E27FC236}">
                <a16:creationId xmlns:a16="http://schemas.microsoft.com/office/drawing/2014/main" id="{34B0FFB4-D5B8-8C21-CF61-63A093C288B9}"/>
              </a:ext>
            </a:extLst>
          </p:cNvPr>
          <p:cNvSpPr>
            <a:spLocks noGrp="1"/>
          </p:cNvSpPr>
          <p:nvPr>
            <p:ph type="ftr" sz="quarter" idx="18"/>
          </p:nvPr>
        </p:nvSpPr>
        <p:spPr>
          <a:xfrm>
            <a:off x="3336324" y="6406713"/>
            <a:ext cx="7707596" cy="215444"/>
          </a:xfrm>
        </p:spPr>
        <p:txBody>
          <a:bodyPr/>
          <a:lstStyle/>
          <a:p>
            <a:pPr>
              <a:spcAft>
                <a:spcPts val="600"/>
              </a:spcAft>
            </a:pPr>
            <a:r>
              <a:rPr lang="en-US"/>
              <a:t>Mass Eye and Ear  |  A Harvard Teaching Hospital</a:t>
            </a:r>
          </a:p>
        </p:txBody>
      </p:sp>
      <p:sp>
        <p:nvSpPr>
          <p:cNvPr id="2" name="Text Placeholder 2">
            <a:extLst>
              <a:ext uri="{FF2B5EF4-FFF2-40B4-BE49-F238E27FC236}">
                <a16:creationId xmlns:a16="http://schemas.microsoft.com/office/drawing/2014/main" id="{9E4907B5-0E85-62C2-75B0-6846D420D684}"/>
              </a:ext>
            </a:extLst>
          </p:cNvPr>
          <p:cNvSpPr txBox="1">
            <a:spLocks/>
          </p:cNvSpPr>
          <p:nvPr/>
        </p:nvSpPr>
        <p:spPr>
          <a:xfrm>
            <a:off x="5484260" y="2238401"/>
            <a:ext cx="5695508" cy="218097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1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buFont typeface="Arial" pitchFamily="34" charset="0"/>
              <a:buChar char="•"/>
            </a:pPr>
            <a:endParaRPr lang="en-US" sz="2000" dirty="0">
              <a:latin typeface="+mn-lt"/>
              <a:cs typeface="Arial" pitchFamily="34" charset="0"/>
            </a:endParaRPr>
          </a:p>
        </p:txBody>
      </p:sp>
      <p:pic>
        <p:nvPicPr>
          <p:cNvPr id="17" name="Picture 16">
            <a:extLst>
              <a:ext uri="{FF2B5EF4-FFF2-40B4-BE49-F238E27FC236}">
                <a16:creationId xmlns:a16="http://schemas.microsoft.com/office/drawing/2014/main" id="{58FC157C-E7E6-864C-7584-FF2F17EB1515}"/>
              </a:ext>
            </a:extLst>
          </p:cNvPr>
          <p:cNvPicPr>
            <a:picLocks noChangeAspect="1"/>
          </p:cNvPicPr>
          <p:nvPr/>
        </p:nvPicPr>
        <p:blipFill>
          <a:blip r:embed="rId3"/>
          <a:stretch>
            <a:fillRect/>
          </a:stretch>
        </p:blipFill>
        <p:spPr>
          <a:xfrm>
            <a:off x="7919231" y="4365313"/>
            <a:ext cx="3956647" cy="1731414"/>
          </a:xfrm>
          <a:prstGeom prst="rect">
            <a:avLst/>
          </a:prstGeom>
        </p:spPr>
      </p:pic>
      <p:pic>
        <p:nvPicPr>
          <p:cNvPr id="19" name="Picture 18">
            <a:extLst>
              <a:ext uri="{FF2B5EF4-FFF2-40B4-BE49-F238E27FC236}">
                <a16:creationId xmlns:a16="http://schemas.microsoft.com/office/drawing/2014/main" id="{17063953-A1E2-7989-0B62-EC2A75A72BFB}"/>
              </a:ext>
            </a:extLst>
          </p:cNvPr>
          <p:cNvPicPr>
            <a:picLocks noChangeAspect="1"/>
          </p:cNvPicPr>
          <p:nvPr/>
        </p:nvPicPr>
        <p:blipFill>
          <a:blip r:embed="rId4"/>
          <a:stretch>
            <a:fillRect/>
          </a:stretch>
        </p:blipFill>
        <p:spPr>
          <a:xfrm>
            <a:off x="9374958" y="232973"/>
            <a:ext cx="2560542" cy="1664352"/>
          </a:xfrm>
          <a:prstGeom prst="rect">
            <a:avLst/>
          </a:prstGeom>
        </p:spPr>
      </p:pic>
      <p:pic>
        <p:nvPicPr>
          <p:cNvPr id="21" name="Picture 20">
            <a:extLst>
              <a:ext uri="{FF2B5EF4-FFF2-40B4-BE49-F238E27FC236}">
                <a16:creationId xmlns:a16="http://schemas.microsoft.com/office/drawing/2014/main" id="{9095FBDB-A23E-14D4-6FE2-E98D3C5C6D36}"/>
              </a:ext>
            </a:extLst>
          </p:cNvPr>
          <p:cNvPicPr>
            <a:picLocks noChangeAspect="1"/>
          </p:cNvPicPr>
          <p:nvPr/>
        </p:nvPicPr>
        <p:blipFill>
          <a:blip r:embed="rId5"/>
          <a:stretch>
            <a:fillRect/>
          </a:stretch>
        </p:blipFill>
        <p:spPr>
          <a:xfrm>
            <a:off x="9374958" y="2370772"/>
            <a:ext cx="2456901" cy="1633870"/>
          </a:xfrm>
          <a:prstGeom prst="rect">
            <a:avLst/>
          </a:prstGeom>
        </p:spPr>
      </p:pic>
      <p:sp>
        <p:nvSpPr>
          <p:cNvPr id="27" name="TextBox 26">
            <a:extLst>
              <a:ext uri="{FF2B5EF4-FFF2-40B4-BE49-F238E27FC236}">
                <a16:creationId xmlns:a16="http://schemas.microsoft.com/office/drawing/2014/main" id="{618A981B-B436-D9D3-7456-AE76DADEEFF1}"/>
              </a:ext>
            </a:extLst>
          </p:cNvPr>
          <p:cNvSpPr txBox="1"/>
          <p:nvPr/>
        </p:nvSpPr>
        <p:spPr>
          <a:xfrm>
            <a:off x="4311856" y="2353082"/>
            <a:ext cx="3649962" cy="1561005"/>
          </a:xfrm>
          <a:prstGeom prst="rect">
            <a:avLst/>
          </a:prstGeom>
          <a:noFill/>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Workplace Etiquette Training</a:t>
            </a:r>
          </a:p>
          <a:p>
            <a:pPr marL="342900" marR="0" lvl="0" indent="-342900">
              <a:lnSpc>
                <a:spcPct val="107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Manager/Department Trainings</a:t>
            </a:r>
          </a:p>
          <a:p>
            <a:pPr marL="342900" marR="0" lvl="0" indent="-342900">
              <a:lnSpc>
                <a:spcPct val="107000"/>
              </a:lnSpc>
              <a:spcBef>
                <a:spcPts val="0"/>
              </a:spcBef>
              <a:spcAft>
                <a:spcPts val="0"/>
              </a:spcAft>
              <a:buFont typeface="Symbol" panose="05050102010706020507" pitchFamily="18" charset="2"/>
              <a:buChar char=""/>
            </a:pPr>
            <a:r>
              <a:rPr lang="en-US" dirty="0">
                <a:ea typeface="Calibri" panose="020F0502020204030204" pitchFamily="34" charset="0"/>
                <a:cs typeface="Times New Roman" panose="02020603050405020304" pitchFamily="18" charset="0"/>
              </a:rPr>
              <a:t>Mentorship Opportunities</a:t>
            </a:r>
            <a:r>
              <a:rPr lang="en-US" sz="1800" dirty="0">
                <a:effectLs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Career Panel/Luncheons </a:t>
            </a:r>
          </a:p>
          <a:p>
            <a:pPr marL="342900" marR="0" lvl="0" indent="-342900">
              <a:lnSpc>
                <a:spcPct val="107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Department/Lab Tours</a:t>
            </a:r>
          </a:p>
        </p:txBody>
      </p:sp>
      <p:sp>
        <p:nvSpPr>
          <p:cNvPr id="29" name="TextBox 28">
            <a:extLst>
              <a:ext uri="{FF2B5EF4-FFF2-40B4-BE49-F238E27FC236}">
                <a16:creationId xmlns:a16="http://schemas.microsoft.com/office/drawing/2014/main" id="{04084753-8C15-892D-A897-462C36EC2691}"/>
              </a:ext>
            </a:extLst>
          </p:cNvPr>
          <p:cNvSpPr txBox="1"/>
          <p:nvPr/>
        </p:nvSpPr>
        <p:spPr>
          <a:xfrm>
            <a:off x="296899" y="2370772"/>
            <a:ext cx="4057543" cy="3339184"/>
          </a:xfrm>
          <a:prstGeom prst="rect">
            <a:avLst/>
          </a:prstGeom>
          <a:noFill/>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1800" b="1" dirty="0">
                <a:effectLst/>
                <a:ea typeface="Calibri" panose="020F0502020204030204" pitchFamily="34" charset="0"/>
                <a:cs typeface="Times New Roman" panose="02020603050405020304" pitchFamily="18" charset="0"/>
              </a:rPr>
              <a:t>Internship Spots Available: </a:t>
            </a:r>
            <a:r>
              <a:rPr lang="en-US" sz="1800" dirty="0">
                <a:effectLst/>
                <a:ea typeface="Calibri" panose="020F0502020204030204" pitchFamily="34" charset="0"/>
                <a:cs typeface="Times New Roman" panose="02020603050405020304" pitchFamily="18" charset="0"/>
              </a:rPr>
              <a:t>6</a:t>
            </a:r>
          </a:p>
          <a:p>
            <a:pPr marL="342900" marR="0" lvl="0" indent="-342900">
              <a:lnSpc>
                <a:spcPct val="107000"/>
              </a:lnSpc>
              <a:spcBef>
                <a:spcPts val="0"/>
              </a:spcBef>
              <a:spcAft>
                <a:spcPts val="0"/>
              </a:spcAft>
              <a:buFont typeface="Symbol" panose="05050102010706020507" pitchFamily="18" charset="2"/>
              <a:buChar char=""/>
            </a:pPr>
            <a:r>
              <a:rPr lang="en-US" sz="1800" b="1" dirty="0">
                <a:effectLst/>
                <a:ea typeface="Calibri" panose="020F0502020204030204" pitchFamily="34" charset="0"/>
                <a:cs typeface="Times New Roman" panose="02020603050405020304" pitchFamily="18" charset="0"/>
              </a:rPr>
              <a:t>Program Start Date: </a:t>
            </a:r>
            <a:r>
              <a:rPr lang="en-US" sz="1800" dirty="0">
                <a:effectLst/>
                <a:ea typeface="Calibri" panose="020F0502020204030204" pitchFamily="34" charset="0"/>
                <a:cs typeface="Times New Roman" panose="02020603050405020304" pitchFamily="18" charset="0"/>
              </a:rPr>
              <a:t>July 8th </a:t>
            </a:r>
          </a:p>
          <a:p>
            <a:pPr marL="342900" marR="0" lvl="0" indent="-342900">
              <a:lnSpc>
                <a:spcPct val="107000"/>
              </a:lnSpc>
              <a:spcBef>
                <a:spcPts val="0"/>
              </a:spcBef>
              <a:spcAft>
                <a:spcPts val="0"/>
              </a:spcAft>
              <a:buFont typeface="Symbol" panose="05050102010706020507" pitchFamily="18" charset="2"/>
              <a:buChar char=""/>
            </a:pPr>
            <a:r>
              <a:rPr lang="en-US" sz="1800" b="1" dirty="0">
                <a:effectLst/>
                <a:ea typeface="Calibri" panose="020F0502020204030204" pitchFamily="34" charset="0"/>
                <a:cs typeface="Times New Roman" panose="02020603050405020304" pitchFamily="18" charset="0"/>
              </a:rPr>
              <a:t>Wage:  </a:t>
            </a:r>
            <a:r>
              <a:rPr lang="en-US" sz="1800" dirty="0">
                <a:effectLst/>
                <a:ea typeface="Calibri" panose="020F0502020204030204" pitchFamily="34" charset="0"/>
                <a:cs typeface="Times New Roman" panose="02020603050405020304" pitchFamily="18" charset="0"/>
              </a:rPr>
              <a:t>$17</a:t>
            </a:r>
          </a:p>
          <a:p>
            <a:pPr marL="342900" marR="0" lvl="0" indent="-342900">
              <a:lnSpc>
                <a:spcPct val="107000"/>
              </a:lnSpc>
              <a:spcBef>
                <a:spcPts val="0"/>
              </a:spcBef>
              <a:spcAft>
                <a:spcPts val="0"/>
              </a:spcAft>
              <a:buFont typeface="Symbol" panose="05050102010706020507" pitchFamily="18" charset="2"/>
              <a:buChar char=""/>
            </a:pPr>
            <a:r>
              <a:rPr lang="en-US" sz="1800" b="1" dirty="0">
                <a:effectLst/>
                <a:ea typeface="Calibri" panose="020F0502020204030204" pitchFamily="34" charset="0"/>
                <a:cs typeface="Times New Roman" panose="02020603050405020304" pitchFamily="18" charset="0"/>
              </a:rPr>
              <a:t>Schedule: </a:t>
            </a:r>
            <a:r>
              <a:rPr lang="en-US" sz="1800" dirty="0">
                <a:effectLst/>
                <a:ea typeface="Calibri" panose="020F0502020204030204" pitchFamily="34" charset="0"/>
                <a:cs typeface="Times New Roman" panose="02020603050405020304" pitchFamily="18" charset="0"/>
              </a:rPr>
              <a:t>Monday- Friday; between 8:30 pm– 5:00 pm/ Average 20-40 hours </a:t>
            </a:r>
          </a:p>
          <a:p>
            <a:pPr marL="342900" marR="0" lvl="0" indent="-342900">
              <a:lnSpc>
                <a:spcPct val="107000"/>
              </a:lnSpc>
              <a:spcBef>
                <a:spcPts val="0"/>
              </a:spcBef>
              <a:spcAft>
                <a:spcPts val="0"/>
              </a:spcAft>
              <a:buFont typeface="Symbol" panose="05050102010706020507" pitchFamily="18" charset="2"/>
              <a:buChar char=""/>
            </a:pPr>
            <a:r>
              <a:rPr lang="en-US" sz="1800" b="1" dirty="0">
                <a:effectLst/>
                <a:ea typeface="Calibri" panose="020F0502020204030204" pitchFamily="34" charset="0"/>
                <a:cs typeface="Times New Roman" panose="02020603050405020304" pitchFamily="18" charset="0"/>
              </a:rPr>
              <a:t>In person/hybrid: </a:t>
            </a:r>
            <a:r>
              <a:rPr lang="en-US" sz="1800" dirty="0">
                <a:effectLst/>
                <a:ea typeface="Calibri" panose="020F0502020204030204" pitchFamily="34" charset="0"/>
                <a:cs typeface="Times New Roman" panose="02020603050405020304" pitchFamily="18" charset="0"/>
              </a:rPr>
              <a:t>Minimum 3 days on site</a:t>
            </a:r>
          </a:p>
          <a:p>
            <a:pPr marL="342900" marR="0" lvl="0" indent="-342900">
              <a:lnSpc>
                <a:spcPct val="107000"/>
              </a:lnSpc>
              <a:spcBef>
                <a:spcPts val="0"/>
              </a:spcBef>
              <a:spcAft>
                <a:spcPts val="0"/>
              </a:spcAft>
              <a:buFont typeface="Symbol" panose="05050102010706020507" pitchFamily="18" charset="2"/>
              <a:buChar char=""/>
            </a:pPr>
            <a:r>
              <a:rPr lang="en-US" sz="1800" b="1" dirty="0">
                <a:effectLst/>
                <a:ea typeface="Calibri" panose="020F0502020204030204" pitchFamily="34" charset="0"/>
                <a:cs typeface="Times New Roman" panose="02020603050405020304" pitchFamily="18" charset="0"/>
              </a:rPr>
              <a:t>Attire: </a:t>
            </a:r>
            <a:r>
              <a:rPr lang="en-US" sz="1800" dirty="0">
                <a:effectLst/>
                <a:ea typeface="Calibri" panose="020F0502020204030204" pitchFamily="34" charset="0"/>
                <a:cs typeface="Times New Roman" panose="02020603050405020304" pitchFamily="18" charset="0"/>
              </a:rPr>
              <a:t>Business Casual (Varies by department)</a:t>
            </a:r>
          </a:p>
          <a:p>
            <a:pPr marL="342900" marR="0" lvl="0" indent="-342900">
              <a:lnSpc>
                <a:spcPct val="107000"/>
              </a:lnSpc>
              <a:spcBef>
                <a:spcPts val="0"/>
              </a:spcBef>
              <a:spcAft>
                <a:spcPts val="0"/>
              </a:spcAft>
              <a:buFont typeface="Symbol" panose="05050102010706020507" pitchFamily="18" charset="2"/>
              <a:buChar char=""/>
            </a:pPr>
            <a:endParaRPr lang="en-US"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2286658"/>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8599" y="448513"/>
            <a:ext cx="4815840" cy="514350"/>
          </a:xfrm>
          <a:prstGeom prst="rect">
            <a:avLst/>
          </a:prstGeom>
        </p:spPr>
        <p:txBody>
          <a:bodyPr vert="horz" wrap="square" lIns="0" tIns="13335" rIns="0" bIns="0" rtlCol="0">
            <a:spAutoFit/>
          </a:bodyPr>
          <a:lstStyle/>
          <a:p>
            <a:pPr marL="12700">
              <a:lnSpc>
                <a:spcPct val="100000"/>
              </a:lnSpc>
              <a:spcBef>
                <a:spcPts val="105"/>
              </a:spcBef>
            </a:pPr>
            <a:r>
              <a:rPr dirty="0"/>
              <a:t>What Are We Looking</a:t>
            </a:r>
            <a:r>
              <a:rPr spc="-25" dirty="0"/>
              <a:t> </a:t>
            </a:r>
            <a:r>
              <a:rPr spc="-5" dirty="0"/>
              <a:t>for?</a:t>
            </a:r>
          </a:p>
        </p:txBody>
      </p:sp>
      <p:sp>
        <p:nvSpPr>
          <p:cNvPr id="3" name="object 3"/>
          <p:cNvSpPr txBox="1"/>
          <p:nvPr/>
        </p:nvSpPr>
        <p:spPr>
          <a:xfrm>
            <a:off x="647191" y="1525270"/>
            <a:ext cx="10745470" cy="3818890"/>
          </a:xfrm>
          <a:prstGeom prst="rect">
            <a:avLst/>
          </a:prstGeom>
        </p:spPr>
        <p:txBody>
          <a:bodyPr vert="horz" wrap="square" lIns="0" tIns="13335" rIns="0" bIns="0" rtlCol="0">
            <a:spAutoFit/>
          </a:bodyPr>
          <a:lstStyle/>
          <a:p>
            <a:pPr marL="52069" marR="48260" indent="-635" algn="ctr">
              <a:lnSpc>
                <a:spcPct val="100000"/>
              </a:lnSpc>
              <a:spcBef>
                <a:spcPts val="105"/>
              </a:spcBef>
            </a:pPr>
            <a:r>
              <a:rPr sz="2000" dirty="0">
                <a:latin typeface="Calibri"/>
                <a:cs typeface="Calibri"/>
              </a:rPr>
              <a:t>Mass </a:t>
            </a:r>
            <a:r>
              <a:rPr sz="2000" spc="-20" dirty="0">
                <a:latin typeface="Calibri"/>
                <a:cs typeface="Calibri"/>
              </a:rPr>
              <a:t>Eye </a:t>
            </a:r>
            <a:r>
              <a:rPr sz="2000" dirty="0">
                <a:latin typeface="Calibri"/>
                <a:cs typeface="Calibri"/>
              </a:rPr>
              <a:t>and </a:t>
            </a:r>
            <a:r>
              <a:rPr sz="2000" spc="-10" dirty="0">
                <a:latin typeface="Calibri"/>
                <a:cs typeface="Calibri"/>
              </a:rPr>
              <a:t>Ear </a:t>
            </a:r>
            <a:r>
              <a:rPr sz="2000" dirty="0">
                <a:latin typeface="Calibri"/>
                <a:cs typeface="Calibri"/>
              </a:rPr>
              <a:t>is </a:t>
            </a:r>
            <a:r>
              <a:rPr sz="2000" spc="-5" dirty="0">
                <a:latin typeface="Calibri"/>
                <a:cs typeface="Calibri"/>
              </a:rPr>
              <a:t>looking </a:t>
            </a:r>
            <a:r>
              <a:rPr sz="2000" spc="-15" dirty="0">
                <a:latin typeface="Calibri"/>
                <a:cs typeface="Calibri"/>
              </a:rPr>
              <a:t>for </a:t>
            </a:r>
            <a:r>
              <a:rPr sz="2000" spc="-10" dirty="0">
                <a:latin typeface="Calibri"/>
                <a:cs typeface="Calibri"/>
              </a:rPr>
              <a:t>interns </a:t>
            </a:r>
            <a:r>
              <a:rPr sz="2000" dirty="0">
                <a:latin typeface="Calibri"/>
                <a:cs typeface="Calibri"/>
              </a:rPr>
              <a:t>who </a:t>
            </a:r>
            <a:r>
              <a:rPr sz="2000" spc="-10" dirty="0">
                <a:latin typeface="Calibri"/>
                <a:cs typeface="Calibri"/>
              </a:rPr>
              <a:t>are </a:t>
            </a:r>
            <a:r>
              <a:rPr sz="2000" spc="-15" dirty="0">
                <a:latin typeface="Calibri"/>
                <a:cs typeface="Calibri"/>
              </a:rPr>
              <a:t>interest </a:t>
            </a:r>
            <a:r>
              <a:rPr sz="2000" dirty="0">
                <a:latin typeface="Calibri"/>
                <a:cs typeface="Calibri"/>
              </a:rPr>
              <a:t>in the </a:t>
            </a:r>
            <a:r>
              <a:rPr sz="2000" spc="-10" dirty="0">
                <a:latin typeface="Calibri"/>
                <a:cs typeface="Calibri"/>
              </a:rPr>
              <a:t>healthcare </a:t>
            </a:r>
            <a:r>
              <a:rPr sz="2000" spc="-5" dirty="0">
                <a:latin typeface="Calibri"/>
                <a:cs typeface="Calibri"/>
              </a:rPr>
              <a:t>field. Applicants should be  </a:t>
            </a:r>
            <a:r>
              <a:rPr sz="2000" spc="-15" dirty="0">
                <a:latin typeface="Calibri"/>
                <a:cs typeface="Calibri"/>
              </a:rPr>
              <a:t>organized, </a:t>
            </a:r>
            <a:r>
              <a:rPr sz="2000" dirty="0">
                <a:latin typeface="Calibri"/>
                <a:cs typeface="Calibri"/>
              </a:rPr>
              <a:t>thoughtful, and punctual </a:t>
            </a:r>
            <a:r>
              <a:rPr sz="2000" spc="-5" dirty="0">
                <a:latin typeface="Calibri"/>
                <a:cs typeface="Calibri"/>
              </a:rPr>
              <a:t>with </a:t>
            </a:r>
            <a:r>
              <a:rPr sz="2000" spc="-15" dirty="0">
                <a:latin typeface="Calibri"/>
                <a:cs typeface="Calibri"/>
              </a:rPr>
              <a:t>strong </a:t>
            </a:r>
            <a:r>
              <a:rPr sz="2000" spc="-10" dirty="0">
                <a:latin typeface="Calibri"/>
                <a:cs typeface="Calibri"/>
              </a:rPr>
              <a:t>interpersonal </a:t>
            </a:r>
            <a:r>
              <a:rPr sz="2000" spc="-5" dirty="0">
                <a:latin typeface="Calibri"/>
                <a:cs typeface="Calibri"/>
              </a:rPr>
              <a:t>skills. Applicants should be ready </a:t>
            </a:r>
            <a:r>
              <a:rPr sz="2000" spc="-15" dirty="0">
                <a:latin typeface="Calibri"/>
                <a:cs typeface="Calibri"/>
              </a:rPr>
              <a:t>to </a:t>
            </a:r>
            <a:r>
              <a:rPr sz="2000" spc="-10" dirty="0">
                <a:latin typeface="Calibri"/>
                <a:cs typeface="Calibri"/>
              </a:rPr>
              <a:t>“roll  </a:t>
            </a:r>
            <a:r>
              <a:rPr sz="2000" spc="-5" dirty="0">
                <a:latin typeface="Calibri"/>
                <a:cs typeface="Calibri"/>
              </a:rPr>
              <a:t>up </a:t>
            </a:r>
            <a:r>
              <a:rPr sz="2000" dirty="0">
                <a:latin typeface="Calibri"/>
                <a:cs typeface="Calibri"/>
              </a:rPr>
              <a:t>their </a:t>
            </a:r>
            <a:r>
              <a:rPr sz="2000" spc="-10" dirty="0">
                <a:latin typeface="Calibri"/>
                <a:cs typeface="Calibri"/>
              </a:rPr>
              <a:t>sleeves” </a:t>
            </a:r>
            <a:r>
              <a:rPr sz="2000" dirty="0">
                <a:latin typeface="Calibri"/>
                <a:cs typeface="Calibri"/>
              </a:rPr>
              <a:t>and </a:t>
            </a:r>
            <a:r>
              <a:rPr sz="2000" spc="-10" dirty="0">
                <a:latin typeface="Calibri"/>
                <a:cs typeface="Calibri"/>
              </a:rPr>
              <a:t>get </a:t>
            </a:r>
            <a:r>
              <a:rPr sz="2000" spc="-15" dirty="0">
                <a:latin typeface="Calibri"/>
                <a:cs typeface="Calibri"/>
              </a:rPr>
              <a:t>involved </a:t>
            </a:r>
            <a:r>
              <a:rPr sz="2000" spc="-10" dirty="0">
                <a:latin typeface="Calibri"/>
                <a:cs typeface="Calibri"/>
              </a:rPr>
              <a:t>wherever </a:t>
            </a:r>
            <a:r>
              <a:rPr sz="2000" spc="-5" dirty="0">
                <a:latin typeface="Calibri"/>
                <a:cs typeface="Calibri"/>
              </a:rPr>
              <a:t>help </a:t>
            </a:r>
            <a:r>
              <a:rPr sz="2000" dirty="0">
                <a:latin typeface="Calibri"/>
                <a:cs typeface="Calibri"/>
              </a:rPr>
              <a:t>is</a:t>
            </a:r>
            <a:r>
              <a:rPr sz="2000" spc="80" dirty="0">
                <a:latin typeface="Calibri"/>
                <a:cs typeface="Calibri"/>
              </a:rPr>
              <a:t> </a:t>
            </a:r>
            <a:r>
              <a:rPr sz="2000" spc="-5" dirty="0">
                <a:latin typeface="Calibri"/>
                <a:cs typeface="Calibri"/>
              </a:rPr>
              <a:t>needed.</a:t>
            </a:r>
            <a:endParaRPr sz="2000" dirty="0">
              <a:latin typeface="Calibri"/>
              <a:cs typeface="Calibri"/>
            </a:endParaRPr>
          </a:p>
          <a:p>
            <a:pPr>
              <a:lnSpc>
                <a:spcPct val="100000"/>
              </a:lnSpc>
              <a:spcBef>
                <a:spcPts val="20"/>
              </a:spcBef>
            </a:pPr>
            <a:endParaRPr sz="1950" dirty="0">
              <a:latin typeface="Calibri"/>
              <a:cs typeface="Calibri"/>
            </a:endParaRPr>
          </a:p>
          <a:p>
            <a:pPr algn="ctr">
              <a:lnSpc>
                <a:spcPct val="100000"/>
              </a:lnSpc>
            </a:pPr>
            <a:r>
              <a:rPr sz="2000" dirty="0">
                <a:latin typeface="Calibri"/>
                <a:cs typeface="Calibri"/>
              </a:rPr>
              <a:t>Our </a:t>
            </a:r>
            <a:r>
              <a:rPr sz="2000" spc="-5" dirty="0">
                <a:latin typeface="Calibri"/>
                <a:cs typeface="Calibri"/>
              </a:rPr>
              <a:t>goal </a:t>
            </a:r>
            <a:r>
              <a:rPr sz="2000" dirty="0">
                <a:latin typeface="Calibri"/>
                <a:cs typeface="Calibri"/>
              </a:rPr>
              <a:t>is </a:t>
            </a:r>
            <a:r>
              <a:rPr sz="2000" spc="-15" dirty="0">
                <a:latin typeface="Calibri"/>
                <a:cs typeface="Calibri"/>
              </a:rPr>
              <a:t>to foster </a:t>
            </a:r>
            <a:r>
              <a:rPr sz="2000" dirty="0">
                <a:latin typeface="Calibri"/>
                <a:cs typeface="Calibri"/>
              </a:rPr>
              <a:t>the beginning </a:t>
            </a:r>
            <a:r>
              <a:rPr sz="2000" spc="-5" dirty="0">
                <a:latin typeface="Calibri"/>
                <a:cs typeface="Calibri"/>
              </a:rPr>
              <a:t>of </a:t>
            </a:r>
            <a:r>
              <a:rPr sz="2000" spc="-10" dirty="0">
                <a:latin typeface="Calibri"/>
                <a:cs typeface="Calibri"/>
              </a:rPr>
              <a:t>your professional carer </a:t>
            </a:r>
            <a:r>
              <a:rPr sz="2000" dirty="0">
                <a:latin typeface="Calibri"/>
                <a:cs typeface="Calibri"/>
              </a:rPr>
              <a:t>and </a:t>
            </a:r>
            <a:r>
              <a:rPr sz="2000" spc="-5" dirty="0">
                <a:latin typeface="Calibri"/>
                <a:cs typeface="Calibri"/>
              </a:rPr>
              <a:t>inspire </a:t>
            </a:r>
            <a:r>
              <a:rPr sz="2000" dirty="0">
                <a:latin typeface="Calibri"/>
                <a:cs typeface="Calibri"/>
              </a:rPr>
              <a:t>a deeper </a:t>
            </a:r>
            <a:r>
              <a:rPr sz="2000" spc="-15" dirty="0">
                <a:latin typeface="Calibri"/>
                <a:cs typeface="Calibri"/>
              </a:rPr>
              <a:t>interest </a:t>
            </a:r>
            <a:r>
              <a:rPr sz="2000" dirty="0">
                <a:latin typeface="Calibri"/>
                <a:cs typeface="Calibri"/>
              </a:rPr>
              <a:t>in</a:t>
            </a:r>
            <a:r>
              <a:rPr sz="2000" spc="105" dirty="0">
                <a:latin typeface="Calibri"/>
                <a:cs typeface="Calibri"/>
              </a:rPr>
              <a:t> </a:t>
            </a:r>
            <a:r>
              <a:rPr sz="2000" spc="-5" dirty="0">
                <a:latin typeface="Calibri"/>
                <a:cs typeface="Calibri"/>
              </a:rPr>
              <a:t>Healthcare.</a:t>
            </a:r>
            <a:endParaRPr sz="2000" dirty="0">
              <a:latin typeface="Calibri"/>
              <a:cs typeface="Calibri"/>
            </a:endParaRPr>
          </a:p>
          <a:p>
            <a:pPr>
              <a:lnSpc>
                <a:spcPct val="100000"/>
              </a:lnSpc>
            </a:pPr>
            <a:endParaRPr sz="2000" dirty="0">
              <a:latin typeface="Calibri"/>
              <a:cs typeface="Calibri"/>
            </a:endParaRPr>
          </a:p>
          <a:p>
            <a:pPr>
              <a:lnSpc>
                <a:spcPct val="100000"/>
              </a:lnSpc>
              <a:spcBef>
                <a:spcPts val="15"/>
              </a:spcBef>
            </a:pPr>
            <a:endParaRPr sz="2000" dirty="0">
              <a:latin typeface="Calibri"/>
              <a:cs typeface="Calibri"/>
            </a:endParaRPr>
          </a:p>
          <a:p>
            <a:pPr marL="1238250">
              <a:lnSpc>
                <a:spcPct val="100000"/>
              </a:lnSpc>
            </a:pPr>
            <a:r>
              <a:rPr sz="1800" b="1" spc="-5" dirty="0">
                <a:latin typeface="Calibri"/>
                <a:cs typeface="Calibri"/>
              </a:rPr>
              <a:t>Students </a:t>
            </a:r>
            <a:r>
              <a:rPr sz="1800" b="1" spc="-10" dirty="0">
                <a:latin typeface="Calibri"/>
                <a:cs typeface="Calibri"/>
              </a:rPr>
              <a:t>to Intern </a:t>
            </a:r>
            <a:r>
              <a:rPr sz="1800" b="1" dirty="0">
                <a:latin typeface="Calibri"/>
                <a:cs typeface="Calibri"/>
              </a:rPr>
              <a:t>in the </a:t>
            </a:r>
            <a:r>
              <a:rPr sz="1800" b="1" spc="-5" dirty="0">
                <a:latin typeface="Calibri"/>
                <a:cs typeface="Calibri"/>
              </a:rPr>
              <a:t>Following</a:t>
            </a:r>
            <a:r>
              <a:rPr sz="1800" b="1" spc="-95" dirty="0">
                <a:latin typeface="Calibri"/>
                <a:cs typeface="Calibri"/>
              </a:rPr>
              <a:t> </a:t>
            </a:r>
            <a:r>
              <a:rPr sz="1800" b="1" spc="-5" dirty="0">
                <a:latin typeface="Calibri"/>
                <a:cs typeface="Calibri"/>
              </a:rPr>
              <a:t>Departments</a:t>
            </a:r>
            <a:endParaRPr sz="1800" dirty="0">
              <a:latin typeface="Calibri"/>
              <a:cs typeface="Calibri"/>
            </a:endParaRPr>
          </a:p>
          <a:p>
            <a:pPr marL="1524635" indent="-287020">
              <a:lnSpc>
                <a:spcPct val="100000"/>
              </a:lnSpc>
              <a:buFont typeface="Arial"/>
              <a:buChar char="•"/>
              <a:tabLst>
                <a:tab pos="1524635" algn="l"/>
                <a:tab pos="1525270" algn="l"/>
              </a:tabLst>
            </a:pPr>
            <a:r>
              <a:rPr sz="1800" spc="-5" dirty="0">
                <a:latin typeface="Calibri"/>
                <a:cs typeface="Calibri"/>
              </a:rPr>
              <a:t>Otolaryngology</a:t>
            </a:r>
            <a:endParaRPr sz="1800" dirty="0">
              <a:latin typeface="Calibri"/>
              <a:cs typeface="Calibri"/>
            </a:endParaRPr>
          </a:p>
          <a:p>
            <a:pPr marL="1524635" indent="-287020">
              <a:lnSpc>
                <a:spcPct val="100000"/>
              </a:lnSpc>
              <a:spcBef>
                <a:spcPts val="5"/>
              </a:spcBef>
              <a:buFont typeface="Arial"/>
              <a:buChar char="•"/>
              <a:tabLst>
                <a:tab pos="1524635" algn="l"/>
                <a:tab pos="1525270" algn="l"/>
              </a:tabLst>
            </a:pPr>
            <a:r>
              <a:rPr sz="1800" spc="-5" dirty="0">
                <a:latin typeface="Calibri"/>
                <a:cs typeface="Calibri"/>
              </a:rPr>
              <a:t>Radiology</a:t>
            </a:r>
            <a:endParaRPr sz="1800" dirty="0">
              <a:latin typeface="Calibri"/>
              <a:cs typeface="Calibri"/>
            </a:endParaRPr>
          </a:p>
          <a:p>
            <a:pPr marL="1524635" indent="-287020">
              <a:lnSpc>
                <a:spcPct val="100000"/>
              </a:lnSpc>
              <a:buFont typeface="Arial"/>
              <a:buChar char="•"/>
              <a:tabLst>
                <a:tab pos="1524635" algn="l"/>
                <a:tab pos="1525270" algn="l"/>
              </a:tabLst>
            </a:pPr>
            <a:r>
              <a:rPr sz="1800" spc="-15" dirty="0">
                <a:latin typeface="Calibri"/>
                <a:cs typeface="Calibri"/>
              </a:rPr>
              <a:t>Patient</a:t>
            </a:r>
            <a:r>
              <a:rPr sz="1800" spc="-5" dirty="0">
                <a:latin typeface="Calibri"/>
                <a:cs typeface="Calibri"/>
              </a:rPr>
              <a:t> Services</a:t>
            </a:r>
            <a:endParaRPr sz="1800" dirty="0">
              <a:latin typeface="Calibri"/>
              <a:cs typeface="Calibri"/>
            </a:endParaRPr>
          </a:p>
          <a:p>
            <a:pPr marL="1524635" indent="-287020">
              <a:lnSpc>
                <a:spcPct val="100000"/>
              </a:lnSpc>
              <a:buFont typeface="Arial"/>
              <a:buChar char="•"/>
              <a:tabLst>
                <a:tab pos="1524635" algn="l"/>
                <a:tab pos="1525270" algn="l"/>
              </a:tabLst>
            </a:pPr>
            <a:r>
              <a:rPr sz="1800" spc="-10" dirty="0">
                <a:latin typeface="Calibri"/>
                <a:cs typeface="Calibri"/>
              </a:rPr>
              <a:t>Library</a:t>
            </a:r>
            <a:endParaRPr sz="1800" dirty="0">
              <a:latin typeface="Calibri"/>
              <a:cs typeface="Calibri"/>
            </a:endParaRPr>
          </a:p>
          <a:p>
            <a:pPr marL="1524635" indent="-287020">
              <a:lnSpc>
                <a:spcPct val="100000"/>
              </a:lnSpc>
              <a:buFont typeface="Arial"/>
              <a:buChar char="•"/>
              <a:tabLst>
                <a:tab pos="1524635" algn="l"/>
                <a:tab pos="1525270" algn="l"/>
              </a:tabLst>
            </a:pPr>
            <a:r>
              <a:rPr sz="1800" spc="-10" dirty="0">
                <a:latin typeface="Calibri"/>
                <a:cs typeface="Calibri"/>
              </a:rPr>
              <a:t>Interpreter</a:t>
            </a:r>
            <a:r>
              <a:rPr sz="1800" spc="5" dirty="0">
                <a:latin typeface="Calibri"/>
                <a:cs typeface="Calibri"/>
              </a:rPr>
              <a:t> </a:t>
            </a:r>
            <a:r>
              <a:rPr sz="1800" spc="-5" dirty="0">
                <a:latin typeface="Calibri"/>
                <a:cs typeface="Calibri"/>
              </a:rPr>
              <a:t>Services</a:t>
            </a:r>
            <a:endParaRPr sz="1800" dirty="0">
              <a:latin typeface="Calibri"/>
              <a:cs typeface="Calibri"/>
            </a:endParaRPr>
          </a:p>
        </p:txBody>
      </p:sp>
      <p:sp>
        <p:nvSpPr>
          <p:cNvPr id="4" name="object 4"/>
          <p:cNvSpPr/>
          <p:nvPr/>
        </p:nvSpPr>
        <p:spPr>
          <a:xfrm>
            <a:off x="7468723" y="3499701"/>
            <a:ext cx="3241037" cy="2245779"/>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a:lnSpc>
                <a:spcPts val="1045"/>
              </a:lnSpc>
            </a:pPr>
            <a:fld id="{81D60167-4931-47E6-BA6A-407CBD079E47}" type="slidenum">
              <a:rPr spc="-5" dirty="0"/>
              <a:t>28</a:t>
            </a:fld>
            <a:endParaRPr spc="-5" dirty="0"/>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435"/>
              </a:lnSpc>
            </a:pPr>
            <a:r>
              <a:rPr dirty="0"/>
              <a:t>Mass </a:t>
            </a:r>
            <a:r>
              <a:rPr spc="-20" dirty="0"/>
              <a:t>Eye </a:t>
            </a:r>
            <a:r>
              <a:rPr dirty="0"/>
              <a:t>and </a:t>
            </a:r>
            <a:r>
              <a:rPr spc="-10" dirty="0"/>
              <a:t>Ear </a:t>
            </a:r>
            <a:r>
              <a:rPr dirty="0"/>
              <a:t>| A </a:t>
            </a:r>
            <a:r>
              <a:rPr spc="-10" dirty="0"/>
              <a:t>Harvard </a:t>
            </a:r>
            <a:r>
              <a:rPr spc="-20" dirty="0"/>
              <a:t>Teaching</a:t>
            </a:r>
            <a:r>
              <a:rPr spc="40" dirty="0"/>
              <a:t> </a:t>
            </a:r>
            <a:r>
              <a:rPr spc="-5" dirty="0"/>
              <a:t>Hospital</a:t>
            </a:r>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29152822-DAE1-67C0-437A-F2D1BA54D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150" y="643467"/>
            <a:ext cx="7791699" cy="5571065"/>
          </a:xfrm>
          <a:prstGeom prst="rect">
            <a:avLst/>
          </a:prstGeom>
          <a:ln>
            <a:noFill/>
          </a:ln>
        </p:spPr>
      </p:pic>
      <p:pic>
        <p:nvPicPr>
          <p:cNvPr id="3" name="Picture 2">
            <a:extLst>
              <a:ext uri="{FF2B5EF4-FFF2-40B4-BE49-F238E27FC236}">
                <a16:creationId xmlns:a16="http://schemas.microsoft.com/office/drawing/2014/main" id="{7075068A-5597-9C38-11C6-A14E01FD76B7}"/>
              </a:ext>
            </a:extLst>
          </p:cNvPr>
          <p:cNvPicPr>
            <a:picLocks noChangeAspect="1"/>
          </p:cNvPicPr>
          <p:nvPr/>
        </p:nvPicPr>
        <p:blipFill>
          <a:blip r:embed="rId4"/>
          <a:stretch>
            <a:fillRect/>
          </a:stretch>
        </p:blipFill>
        <p:spPr>
          <a:xfrm>
            <a:off x="0" y="-125507"/>
            <a:ext cx="12192000" cy="7225553"/>
          </a:xfrm>
          <a:prstGeom prst="rect">
            <a:avLst/>
          </a:prstGeom>
        </p:spPr>
      </p:pic>
    </p:spTree>
    <p:extLst>
      <p:ext uri="{BB962C8B-B14F-4D97-AF65-F5344CB8AC3E}">
        <p14:creationId xmlns:p14="http://schemas.microsoft.com/office/powerpoint/2010/main" val="12744931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BF7158D-4C24-D72F-81F1-70E8E2FE606D}"/>
              </a:ext>
            </a:extLst>
          </p:cNvPr>
          <p:cNvSpPr txBox="1">
            <a:spLocks/>
          </p:cNvSpPr>
          <p:nvPr/>
        </p:nvSpPr>
        <p:spPr>
          <a:xfrm>
            <a:off x="1060050" y="2998318"/>
            <a:ext cx="10515600" cy="132556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4500" b="1" i="1" dirty="0">
                <a:solidFill>
                  <a:schemeClr val="tx1"/>
                </a:solidFill>
              </a:rPr>
              <a:t>We want to hear from you!</a:t>
            </a:r>
          </a:p>
        </p:txBody>
      </p:sp>
    </p:spTree>
    <p:extLst>
      <p:ext uri="{BB962C8B-B14F-4D97-AF65-F5344CB8AC3E}">
        <p14:creationId xmlns:p14="http://schemas.microsoft.com/office/powerpoint/2010/main" val="1601445307"/>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4EDD9490-1C2E-71D1-3B8A-32B58326AA70}"/>
              </a:ext>
            </a:extLst>
          </p:cNvPr>
          <p:cNvPicPr>
            <a:picLocks noChangeAspect="1"/>
          </p:cNvPicPr>
          <p:nvPr/>
        </p:nvPicPr>
        <p:blipFill>
          <a:blip r:embed="rId3"/>
          <a:stretch>
            <a:fillRect/>
          </a:stretch>
        </p:blipFill>
        <p:spPr>
          <a:xfrm>
            <a:off x="-37017" y="495300"/>
            <a:ext cx="12229017" cy="5000625"/>
          </a:xfrm>
          <a:prstGeom prst="rect">
            <a:avLst/>
          </a:prstGeom>
        </p:spPr>
      </p:pic>
    </p:spTree>
    <p:extLst>
      <p:ext uri="{BB962C8B-B14F-4D97-AF65-F5344CB8AC3E}">
        <p14:creationId xmlns:p14="http://schemas.microsoft.com/office/powerpoint/2010/main" val="3530981402"/>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7756"/>
            <a:ext cx="4494676" cy="1066533"/>
          </a:xfrm>
          <a:prstGeom prst="rect">
            <a:avLst/>
          </a:prstGeom>
        </p:spPr>
      </p:pic>
      <p:sp>
        <p:nvSpPr>
          <p:cNvPr id="3" name="Object 2"/>
          <p:cNvSpPr/>
          <p:nvPr/>
        </p:nvSpPr>
        <p:spPr>
          <a:xfrm>
            <a:off x="476131" y="316389"/>
            <a:ext cx="12188952" cy="32900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MEET THE COACH TEAM</a:t>
            </a:r>
            <a:endParaRPr lang="en-US" dirty="0"/>
          </a:p>
        </p:txBody>
      </p:sp>
      <p:pic>
        <p:nvPicPr>
          <p:cNvPr id="4" name="Object 3" descr="preencoded.png"/>
          <p:cNvPicPr>
            <a:picLocks noChangeAspect="1"/>
          </p:cNvPicPr>
          <p:nvPr/>
        </p:nvPicPr>
        <p:blipFill>
          <a:blip r:embed="rId5"/>
          <a:srcRect l="462" r="462"/>
          <a:stretch/>
        </p:blipFill>
        <p:spPr>
          <a:xfrm>
            <a:off x="511841" y="1990227"/>
            <a:ext cx="2380655" cy="2380655"/>
          </a:xfrm>
          <a:prstGeom prst="rect">
            <a:avLst/>
          </a:prstGeom>
        </p:spPr>
      </p:pic>
      <p:sp>
        <p:nvSpPr>
          <p:cNvPr id="5" name="Object 4"/>
          <p:cNvSpPr/>
          <p:nvPr/>
        </p:nvSpPr>
        <p:spPr>
          <a:xfrm>
            <a:off x="353527" y="4492652"/>
            <a:ext cx="2697282" cy="281274"/>
          </a:xfrm>
          <a:prstGeom prst="rect">
            <a:avLst/>
          </a:prstGeom>
          <a:noFill/>
        </p:spPr>
        <p:txBody>
          <a:bodyPr wrap="square" lIns="0" tIns="0" rIns="0" bIns="0" rtlCol="0" anchor="t"/>
          <a:lstStyle/>
          <a:p>
            <a:pPr algn="ctr">
              <a:lnSpc>
                <a:spcPts val="2216"/>
              </a:lnSpc>
              <a:buNone/>
            </a:pPr>
            <a:r>
              <a:rPr lang="en-US" sz="1620" b="1" kern="0" spc="32" dirty="0">
                <a:solidFill>
                  <a:srgbClr val="000000"/>
                </a:solidFill>
                <a:latin typeface="Lato" pitchFamily="34" charset="0"/>
                <a:ea typeface="Lato" pitchFamily="34" charset="-122"/>
                <a:cs typeface="Lato" pitchFamily="34" charset="-120"/>
              </a:rPr>
              <a:t>Monica Chhay</a:t>
            </a:r>
            <a:endParaRPr lang="en-US" dirty="0"/>
          </a:p>
        </p:txBody>
      </p:sp>
      <p:sp>
        <p:nvSpPr>
          <p:cNvPr id="6" name="Object 5"/>
          <p:cNvSpPr/>
          <p:nvPr/>
        </p:nvSpPr>
        <p:spPr>
          <a:xfrm>
            <a:off x="353527" y="4836300"/>
            <a:ext cx="2697282" cy="493510"/>
          </a:xfrm>
          <a:prstGeom prst="rect">
            <a:avLst/>
          </a:prstGeom>
          <a:noFill/>
        </p:spPr>
        <p:txBody>
          <a:bodyPr wrap="square" lIns="0" tIns="0" rIns="0" bIns="0" rtlCol="0" anchor="t"/>
          <a:lstStyle/>
          <a:p>
            <a:pPr algn="ctr">
              <a:lnSpc>
                <a:spcPts val="1944"/>
              </a:lnSpc>
              <a:spcBef>
                <a:spcPts val="482"/>
              </a:spcBef>
              <a:buNone/>
            </a:pPr>
            <a:r>
              <a:rPr lang="en-US" sz="1350" b="1" kern="0" spc="27" dirty="0">
                <a:solidFill>
                  <a:srgbClr val="3D3D3D">
                    <a:alpha val="80000"/>
                  </a:srgbClr>
                </a:solidFill>
                <a:latin typeface="Lato" pitchFamily="34" charset="0"/>
                <a:ea typeface="Lato" pitchFamily="34" charset="-122"/>
                <a:cs typeface="Lato" pitchFamily="34" charset="-120"/>
              </a:rPr>
              <a:t>Senior Workforce Development Specialist</a:t>
            </a:r>
            <a:endParaRPr lang="en-US" dirty="0"/>
          </a:p>
        </p:txBody>
      </p:sp>
      <p:sp>
        <p:nvSpPr>
          <p:cNvPr id="7" name="Object 6"/>
          <p:cNvSpPr/>
          <p:nvPr/>
        </p:nvSpPr>
        <p:spPr>
          <a:xfrm>
            <a:off x="353527" y="5396825"/>
            <a:ext cx="2697282" cy="493510"/>
          </a:xfrm>
          <a:prstGeom prst="rect">
            <a:avLst/>
          </a:prstGeom>
          <a:noFill/>
        </p:spPr>
        <p:txBody>
          <a:bodyPr wrap="square" lIns="0" tIns="0" rIns="0" bIns="0" rtlCol="0" anchor="t"/>
          <a:lstStyle/>
          <a:p>
            <a:pPr algn="ctr">
              <a:lnSpc>
                <a:spcPts val="1944"/>
              </a:lnSpc>
              <a:spcBef>
                <a:spcPts val="517"/>
              </a:spcBef>
              <a:buNone/>
            </a:pPr>
            <a:r>
              <a:rPr lang="en-US" sz="1350" i="1" kern="0" spc="27" dirty="0">
                <a:solidFill>
                  <a:srgbClr val="000000"/>
                </a:solidFill>
                <a:latin typeface="Lato" pitchFamily="34" charset="0"/>
                <a:ea typeface="Lato" pitchFamily="34" charset="-122"/>
                <a:cs typeface="Lato" pitchFamily="34" charset="-120"/>
              </a:rPr>
              <a:t>Primary Point of Contact for COACH</a:t>
            </a:r>
            <a:endParaRPr lang="en-US" dirty="0"/>
          </a:p>
        </p:txBody>
      </p:sp>
      <p:pic>
        <p:nvPicPr>
          <p:cNvPr id="8" name="Object 7" descr="preencoded.png"/>
          <p:cNvPicPr>
            <a:picLocks noChangeAspect="1"/>
          </p:cNvPicPr>
          <p:nvPr/>
        </p:nvPicPr>
        <p:blipFill>
          <a:blip r:embed="rId6"/>
          <a:srcRect t="5180" b="5180"/>
          <a:stretch/>
        </p:blipFill>
        <p:spPr>
          <a:xfrm>
            <a:off x="3440046" y="1990227"/>
            <a:ext cx="2380655" cy="2380655"/>
          </a:xfrm>
          <a:prstGeom prst="rect">
            <a:avLst/>
          </a:prstGeom>
        </p:spPr>
      </p:pic>
      <p:sp>
        <p:nvSpPr>
          <p:cNvPr id="9" name="Object 8"/>
          <p:cNvSpPr/>
          <p:nvPr/>
        </p:nvSpPr>
        <p:spPr>
          <a:xfrm>
            <a:off x="3281732" y="4492652"/>
            <a:ext cx="2697282" cy="281274"/>
          </a:xfrm>
          <a:prstGeom prst="rect">
            <a:avLst/>
          </a:prstGeom>
          <a:noFill/>
        </p:spPr>
        <p:txBody>
          <a:bodyPr wrap="square" lIns="0" tIns="0" rIns="0" bIns="0" rtlCol="0" anchor="t"/>
          <a:lstStyle/>
          <a:p>
            <a:pPr algn="ctr">
              <a:lnSpc>
                <a:spcPts val="2216"/>
              </a:lnSpc>
              <a:buNone/>
            </a:pPr>
            <a:r>
              <a:rPr lang="en-US" sz="1620" b="1" kern="0" spc="32" dirty="0">
                <a:solidFill>
                  <a:srgbClr val="000000"/>
                </a:solidFill>
                <a:latin typeface="Lato" pitchFamily="34" charset="0"/>
                <a:ea typeface="Lato" pitchFamily="34" charset="-122"/>
                <a:cs typeface="Lato" pitchFamily="34" charset="-120"/>
              </a:rPr>
              <a:t>Alexse LaGuerre</a:t>
            </a:r>
            <a:endParaRPr lang="en-US" dirty="0"/>
          </a:p>
        </p:txBody>
      </p:sp>
      <p:sp>
        <p:nvSpPr>
          <p:cNvPr id="10" name="Object 9"/>
          <p:cNvSpPr/>
          <p:nvPr/>
        </p:nvSpPr>
        <p:spPr>
          <a:xfrm>
            <a:off x="3281732" y="4836300"/>
            <a:ext cx="2697282" cy="493510"/>
          </a:xfrm>
          <a:prstGeom prst="rect">
            <a:avLst/>
          </a:prstGeom>
          <a:noFill/>
        </p:spPr>
        <p:txBody>
          <a:bodyPr wrap="square" lIns="0" tIns="0" rIns="0" bIns="0" rtlCol="0" anchor="t"/>
          <a:lstStyle/>
          <a:p>
            <a:pPr algn="ctr">
              <a:lnSpc>
                <a:spcPts val="1944"/>
              </a:lnSpc>
              <a:spcBef>
                <a:spcPts val="482"/>
              </a:spcBef>
              <a:buNone/>
            </a:pPr>
            <a:r>
              <a:rPr lang="en-US" sz="1350" b="1" kern="0" spc="27" dirty="0">
                <a:solidFill>
                  <a:srgbClr val="3D3D3D">
                    <a:alpha val="80000"/>
                  </a:srgbClr>
                </a:solidFill>
                <a:latin typeface="Lato" pitchFamily="34" charset="0"/>
                <a:ea typeface="Lato" pitchFamily="34" charset="-122"/>
                <a:cs typeface="Lato" pitchFamily="34" charset="-120"/>
              </a:rPr>
              <a:t>Workforce Development Coordinator</a:t>
            </a:r>
            <a:endParaRPr lang="en-US" dirty="0"/>
          </a:p>
        </p:txBody>
      </p:sp>
      <p:sp>
        <p:nvSpPr>
          <p:cNvPr id="11" name="Object 10"/>
          <p:cNvSpPr/>
          <p:nvPr/>
        </p:nvSpPr>
        <p:spPr>
          <a:xfrm>
            <a:off x="3281732" y="5396825"/>
            <a:ext cx="2697282" cy="493510"/>
          </a:xfrm>
          <a:prstGeom prst="rect">
            <a:avLst/>
          </a:prstGeom>
          <a:noFill/>
        </p:spPr>
        <p:txBody>
          <a:bodyPr wrap="square" lIns="0" tIns="0" rIns="0" bIns="0" rtlCol="0" anchor="t"/>
          <a:lstStyle/>
          <a:p>
            <a:pPr algn="ctr">
              <a:lnSpc>
                <a:spcPts val="1944"/>
              </a:lnSpc>
              <a:spcBef>
                <a:spcPts val="517"/>
              </a:spcBef>
              <a:buNone/>
            </a:pPr>
            <a:r>
              <a:rPr lang="en-US" sz="1350" i="1" kern="0" spc="27" dirty="0">
                <a:solidFill>
                  <a:srgbClr val="3D3D3D"/>
                </a:solidFill>
                <a:latin typeface="Lato" pitchFamily="34" charset="0"/>
                <a:ea typeface="Lato" pitchFamily="34" charset="-122"/>
                <a:cs typeface="Lato" pitchFamily="34" charset="-120"/>
              </a:rPr>
              <a:t>WBLP, Workshops, College 1:1 Mentorship Program</a:t>
            </a:r>
            <a:endParaRPr lang="en-US" dirty="0"/>
          </a:p>
        </p:txBody>
      </p:sp>
      <p:pic>
        <p:nvPicPr>
          <p:cNvPr id="12" name="Object 11" descr="preencoded.png"/>
          <p:cNvPicPr>
            <a:picLocks noChangeAspect="1"/>
          </p:cNvPicPr>
          <p:nvPr/>
        </p:nvPicPr>
        <p:blipFill>
          <a:blip r:embed="rId7"/>
          <a:srcRect t="6684" b="6685"/>
          <a:stretch/>
        </p:blipFill>
        <p:spPr>
          <a:xfrm>
            <a:off x="6368251" y="1990227"/>
            <a:ext cx="2380655" cy="2380655"/>
          </a:xfrm>
          <a:prstGeom prst="rect">
            <a:avLst/>
          </a:prstGeom>
        </p:spPr>
      </p:pic>
      <p:sp>
        <p:nvSpPr>
          <p:cNvPr id="13" name="Object 12"/>
          <p:cNvSpPr/>
          <p:nvPr/>
        </p:nvSpPr>
        <p:spPr>
          <a:xfrm>
            <a:off x="6209938" y="4492652"/>
            <a:ext cx="2697282" cy="281274"/>
          </a:xfrm>
          <a:prstGeom prst="rect">
            <a:avLst/>
          </a:prstGeom>
          <a:noFill/>
        </p:spPr>
        <p:txBody>
          <a:bodyPr wrap="square" lIns="0" tIns="0" rIns="0" bIns="0" rtlCol="0" anchor="t"/>
          <a:lstStyle/>
          <a:p>
            <a:pPr algn="ctr">
              <a:lnSpc>
                <a:spcPts val="2216"/>
              </a:lnSpc>
              <a:buNone/>
            </a:pPr>
            <a:r>
              <a:rPr lang="en-US" sz="1620" b="1" kern="0" spc="32" dirty="0">
                <a:solidFill>
                  <a:srgbClr val="000000"/>
                </a:solidFill>
                <a:latin typeface="Lato" pitchFamily="34" charset="0"/>
                <a:ea typeface="Lato" pitchFamily="34" charset="-122"/>
                <a:cs typeface="Lato" pitchFamily="34" charset="-120"/>
              </a:rPr>
              <a:t>Tracey Fils-Aime</a:t>
            </a:r>
            <a:endParaRPr lang="en-US" dirty="0"/>
          </a:p>
        </p:txBody>
      </p:sp>
      <p:sp>
        <p:nvSpPr>
          <p:cNvPr id="14" name="Object 13"/>
          <p:cNvSpPr/>
          <p:nvPr/>
        </p:nvSpPr>
        <p:spPr>
          <a:xfrm>
            <a:off x="6209938" y="4836300"/>
            <a:ext cx="2697282" cy="246755"/>
          </a:xfrm>
          <a:prstGeom prst="rect">
            <a:avLst/>
          </a:prstGeom>
          <a:noFill/>
        </p:spPr>
        <p:txBody>
          <a:bodyPr wrap="square" lIns="0" tIns="0" rIns="0" bIns="0" rtlCol="0" anchor="t"/>
          <a:lstStyle/>
          <a:p>
            <a:pPr algn="ctr">
              <a:lnSpc>
                <a:spcPts val="1944"/>
              </a:lnSpc>
              <a:spcBef>
                <a:spcPts val="482"/>
              </a:spcBef>
              <a:buNone/>
            </a:pPr>
            <a:r>
              <a:rPr lang="en-US" sz="1350" b="1" kern="0" spc="27" dirty="0">
                <a:solidFill>
                  <a:srgbClr val="3D3D3D">
                    <a:alpha val="80000"/>
                  </a:srgbClr>
                </a:solidFill>
                <a:latin typeface="Lato" pitchFamily="34" charset="0"/>
                <a:ea typeface="Lato" pitchFamily="34" charset="-122"/>
                <a:cs typeface="Lato" pitchFamily="34" charset="-120"/>
              </a:rPr>
              <a:t>Career Navigator</a:t>
            </a:r>
            <a:endParaRPr lang="en-US" dirty="0"/>
          </a:p>
        </p:txBody>
      </p:sp>
      <p:sp>
        <p:nvSpPr>
          <p:cNvPr id="15" name="Object 14"/>
          <p:cNvSpPr/>
          <p:nvPr/>
        </p:nvSpPr>
        <p:spPr>
          <a:xfrm>
            <a:off x="6209938" y="5150070"/>
            <a:ext cx="2697282" cy="493510"/>
          </a:xfrm>
          <a:prstGeom prst="rect">
            <a:avLst/>
          </a:prstGeom>
          <a:noFill/>
        </p:spPr>
        <p:txBody>
          <a:bodyPr wrap="square" lIns="0" tIns="0" rIns="0" bIns="0" rtlCol="0" anchor="t"/>
          <a:lstStyle/>
          <a:p>
            <a:pPr algn="ctr">
              <a:lnSpc>
                <a:spcPts val="1944"/>
              </a:lnSpc>
              <a:spcBef>
                <a:spcPts val="517"/>
              </a:spcBef>
              <a:buNone/>
            </a:pPr>
            <a:r>
              <a:rPr lang="en-US" sz="1350" i="1" kern="0" spc="27" dirty="0">
                <a:solidFill>
                  <a:srgbClr val="3D3D3D"/>
                </a:solidFill>
                <a:latin typeface="Lato" pitchFamily="34" charset="0"/>
                <a:ea typeface="Lato" pitchFamily="34" charset="-122"/>
                <a:cs typeface="Lato" pitchFamily="34" charset="-120"/>
              </a:rPr>
              <a:t>Career Pipeline Workshops, Alumni Career Pathways  </a:t>
            </a:r>
            <a:endParaRPr lang="en-US" dirty="0"/>
          </a:p>
        </p:txBody>
      </p:sp>
      <p:pic>
        <p:nvPicPr>
          <p:cNvPr id="16" name="Object 15" descr="preencoded.png"/>
          <p:cNvPicPr>
            <a:picLocks noChangeAspect="1"/>
          </p:cNvPicPr>
          <p:nvPr/>
        </p:nvPicPr>
        <p:blipFill>
          <a:blip r:embed="rId8"/>
          <a:srcRect l="-20416" t="1868" r="-20416" b="1868"/>
          <a:stretch/>
        </p:blipFill>
        <p:spPr>
          <a:xfrm>
            <a:off x="9296457" y="1990227"/>
            <a:ext cx="2380655" cy="2380655"/>
          </a:xfrm>
          <a:prstGeom prst="rect">
            <a:avLst/>
          </a:prstGeom>
        </p:spPr>
      </p:pic>
      <p:sp>
        <p:nvSpPr>
          <p:cNvPr id="17" name="Object 16"/>
          <p:cNvSpPr/>
          <p:nvPr/>
        </p:nvSpPr>
        <p:spPr>
          <a:xfrm>
            <a:off x="9138143" y="4492652"/>
            <a:ext cx="2697282" cy="281274"/>
          </a:xfrm>
          <a:prstGeom prst="rect">
            <a:avLst/>
          </a:prstGeom>
          <a:noFill/>
        </p:spPr>
        <p:txBody>
          <a:bodyPr wrap="square" lIns="0" tIns="0" rIns="0" bIns="0" rtlCol="0" anchor="t"/>
          <a:lstStyle/>
          <a:p>
            <a:pPr algn="ctr">
              <a:lnSpc>
                <a:spcPts val="2216"/>
              </a:lnSpc>
              <a:buNone/>
            </a:pPr>
            <a:r>
              <a:rPr lang="en-US" sz="1620" b="1" kern="0" spc="32" dirty="0">
                <a:solidFill>
                  <a:srgbClr val="000000"/>
                </a:solidFill>
                <a:latin typeface="Lato" pitchFamily="34" charset="0"/>
                <a:ea typeface="Lato" pitchFamily="34" charset="-122"/>
                <a:cs typeface="Lato" pitchFamily="34" charset="-120"/>
              </a:rPr>
              <a:t>Florette Louissaint</a:t>
            </a:r>
            <a:endParaRPr lang="en-US" dirty="0"/>
          </a:p>
        </p:txBody>
      </p:sp>
      <p:sp>
        <p:nvSpPr>
          <p:cNvPr id="18" name="Object 17"/>
          <p:cNvSpPr/>
          <p:nvPr/>
        </p:nvSpPr>
        <p:spPr>
          <a:xfrm>
            <a:off x="9138143" y="4836300"/>
            <a:ext cx="2697282" cy="493510"/>
          </a:xfrm>
          <a:prstGeom prst="rect">
            <a:avLst/>
          </a:prstGeom>
          <a:noFill/>
        </p:spPr>
        <p:txBody>
          <a:bodyPr wrap="square" lIns="0" tIns="0" rIns="0" bIns="0" rtlCol="0" anchor="t"/>
          <a:lstStyle/>
          <a:p>
            <a:pPr algn="ctr">
              <a:lnSpc>
                <a:spcPts val="1944"/>
              </a:lnSpc>
              <a:spcBef>
                <a:spcPts val="482"/>
              </a:spcBef>
              <a:buNone/>
            </a:pPr>
            <a:r>
              <a:rPr lang="en-US" sz="1350" b="1" kern="0" spc="27" dirty="0">
                <a:solidFill>
                  <a:srgbClr val="3D3D3D">
                    <a:alpha val="80000"/>
                  </a:srgbClr>
                </a:solidFill>
                <a:latin typeface="Lato" pitchFamily="34" charset="0"/>
                <a:ea typeface="Lato" pitchFamily="34" charset="-122"/>
                <a:cs typeface="Lato" pitchFamily="34" charset="-120"/>
              </a:rPr>
              <a:t> Team Lead Community Strategies,</a:t>
            </a:r>
            <a:endParaRPr lang="en-US" dirty="0"/>
          </a:p>
        </p:txBody>
      </p:sp>
      <p:sp>
        <p:nvSpPr>
          <p:cNvPr id="19" name="Object 18"/>
          <p:cNvSpPr/>
          <p:nvPr/>
        </p:nvSpPr>
        <p:spPr>
          <a:xfrm>
            <a:off x="9138143" y="5396825"/>
            <a:ext cx="2697282" cy="493510"/>
          </a:xfrm>
          <a:prstGeom prst="rect">
            <a:avLst/>
          </a:prstGeom>
          <a:noFill/>
        </p:spPr>
        <p:txBody>
          <a:bodyPr wrap="square" lIns="0" tIns="0" rIns="0" bIns="0" rtlCol="0" anchor="t"/>
          <a:lstStyle/>
          <a:p>
            <a:pPr algn="ctr">
              <a:lnSpc>
                <a:spcPts val="1944"/>
              </a:lnSpc>
              <a:spcBef>
                <a:spcPts val="517"/>
              </a:spcBef>
              <a:buNone/>
            </a:pPr>
            <a:r>
              <a:rPr lang="en-US" sz="1350" i="1" kern="0" spc="27" dirty="0">
                <a:solidFill>
                  <a:srgbClr val="3D3D3D"/>
                </a:solidFill>
                <a:latin typeface="Lato" pitchFamily="34" charset="0"/>
                <a:ea typeface="Lato" pitchFamily="34" charset="-122"/>
                <a:cs typeface="Lato" pitchFamily="34" charset="-120"/>
              </a:rPr>
              <a:t>Longterm Strategies Internal &amp; External Partners</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7756"/>
            <a:ext cx="3247213" cy="1066533"/>
          </a:xfrm>
          <a:prstGeom prst="rect">
            <a:avLst/>
          </a:prstGeom>
        </p:spPr>
      </p:pic>
      <p:sp>
        <p:nvSpPr>
          <p:cNvPr id="3" name="Object 2"/>
          <p:cNvSpPr/>
          <p:nvPr/>
        </p:nvSpPr>
        <p:spPr>
          <a:xfrm>
            <a:off x="476131" y="316389"/>
            <a:ext cx="12188952" cy="32900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ABOUT COACH</a:t>
            </a:r>
            <a:endParaRPr lang="en-US" dirty="0"/>
          </a:p>
        </p:txBody>
      </p:sp>
      <p:sp>
        <p:nvSpPr>
          <p:cNvPr id="4" name="Object 3"/>
          <p:cNvSpPr/>
          <p:nvPr/>
        </p:nvSpPr>
        <p:spPr>
          <a:xfrm>
            <a:off x="476131" y="1447438"/>
            <a:ext cx="3618595" cy="2371132"/>
          </a:xfrm>
          <a:prstGeom prst="rect">
            <a:avLst/>
          </a:prstGeom>
          <a:noFill/>
          <a:ln w="25400">
            <a:solidFill>
              <a:srgbClr val="A61E51"/>
            </a:solidFill>
            <a:prstDash val="solid"/>
            <a:miter lim="800000"/>
          </a:ln>
        </p:spPr>
        <p:txBody>
          <a:bodyPr/>
          <a:lstStyle/>
          <a:p>
            <a:endParaRPr lang="en-US"/>
          </a:p>
        </p:txBody>
      </p:sp>
      <p:sp>
        <p:nvSpPr>
          <p:cNvPr id="5" name="Object 4"/>
          <p:cNvSpPr/>
          <p:nvPr/>
        </p:nvSpPr>
        <p:spPr>
          <a:xfrm>
            <a:off x="761810" y="1635867"/>
            <a:ext cx="3456711" cy="1594086"/>
          </a:xfrm>
          <a:prstGeom prst="rect">
            <a:avLst/>
          </a:prstGeom>
          <a:noFill/>
        </p:spPr>
        <p:txBody>
          <a:bodyPr wrap="square" lIns="0" tIns="0" rIns="0" bIns="0" rtlCol="0" anchor="t"/>
          <a:lstStyle/>
          <a:p>
            <a:pPr algn="l">
              <a:lnSpc>
                <a:spcPts val="3140"/>
              </a:lnSpc>
              <a:buNone/>
            </a:pPr>
            <a:r>
              <a:rPr lang="en-US" sz="2295" kern="0" spc="46" dirty="0">
                <a:solidFill>
                  <a:srgbClr val="000000"/>
                </a:solidFill>
                <a:latin typeface="Lato" pitchFamily="34" charset="0"/>
                <a:ea typeface="Lato" pitchFamily="34" charset="-122"/>
                <a:cs typeface="Lato" pitchFamily="34" charset="-120"/>
              </a:rPr>
              <a:t>Provide Summer Employment opportunities to Boston Area students.</a:t>
            </a:r>
            <a:endParaRPr lang="en-US" dirty="0"/>
          </a:p>
        </p:txBody>
      </p:sp>
      <p:sp>
        <p:nvSpPr>
          <p:cNvPr id="6" name="Object 5"/>
          <p:cNvSpPr/>
          <p:nvPr/>
        </p:nvSpPr>
        <p:spPr>
          <a:xfrm>
            <a:off x="4285178" y="1447438"/>
            <a:ext cx="3618595" cy="2371132"/>
          </a:xfrm>
          <a:prstGeom prst="rect">
            <a:avLst/>
          </a:prstGeom>
          <a:noFill/>
          <a:ln w="25400">
            <a:solidFill>
              <a:srgbClr val="A61E51"/>
            </a:solidFill>
            <a:prstDash val="solid"/>
            <a:miter lim="800000"/>
          </a:ln>
        </p:spPr>
        <p:txBody>
          <a:bodyPr/>
          <a:lstStyle/>
          <a:p>
            <a:endParaRPr lang="en-US"/>
          </a:p>
        </p:txBody>
      </p:sp>
      <p:sp>
        <p:nvSpPr>
          <p:cNvPr id="7" name="Object 6"/>
          <p:cNvSpPr/>
          <p:nvPr/>
        </p:nvSpPr>
        <p:spPr>
          <a:xfrm>
            <a:off x="4570857" y="1635867"/>
            <a:ext cx="3456711" cy="1195565"/>
          </a:xfrm>
          <a:prstGeom prst="rect">
            <a:avLst/>
          </a:prstGeom>
          <a:noFill/>
        </p:spPr>
        <p:txBody>
          <a:bodyPr wrap="square" lIns="0" tIns="0" rIns="0" bIns="0" rtlCol="0" anchor="t"/>
          <a:lstStyle/>
          <a:p>
            <a:pPr algn="l">
              <a:lnSpc>
                <a:spcPts val="3140"/>
              </a:lnSpc>
              <a:buNone/>
            </a:pPr>
            <a:r>
              <a:rPr lang="en-US" sz="2295" kern="0" spc="46" dirty="0">
                <a:solidFill>
                  <a:srgbClr val="000000"/>
                </a:solidFill>
                <a:latin typeface="Lato" pitchFamily="34" charset="0"/>
                <a:ea typeface="Lato" pitchFamily="34" charset="-122"/>
                <a:cs typeface="Lato" pitchFamily="34" charset="-120"/>
              </a:rPr>
              <a:t>Enable Youth to Explore Health Careers.</a:t>
            </a:r>
            <a:endParaRPr lang="en-US" dirty="0"/>
          </a:p>
        </p:txBody>
      </p:sp>
      <p:sp>
        <p:nvSpPr>
          <p:cNvPr id="8" name="Object 7"/>
          <p:cNvSpPr/>
          <p:nvPr/>
        </p:nvSpPr>
        <p:spPr>
          <a:xfrm>
            <a:off x="8094226" y="1447438"/>
            <a:ext cx="3618595" cy="2371132"/>
          </a:xfrm>
          <a:prstGeom prst="rect">
            <a:avLst/>
          </a:prstGeom>
          <a:noFill/>
          <a:ln w="25400">
            <a:solidFill>
              <a:srgbClr val="A61E51"/>
            </a:solidFill>
            <a:prstDash val="solid"/>
            <a:miter lim="800000"/>
          </a:ln>
        </p:spPr>
        <p:txBody>
          <a:bodyPr/>
          <a:lstStyle/>
          <a:p>
            <a:endParaRPr lang="en-US"/>
          </a:p>
        </p:txBody>
      </p:sp>
      <p:sp>
        <p:nvSpPr>
          <p:cNvPr id="9" name="Object 8"/>
          <p:cNvSpPr/>
          <p:nvPr/>
        </p:nvSpPr>
        <p:spPr>
          <a:xfrm>
            <a:off x="8379905" y="1635867"/>
            <a:ext cx="3456711" cy="1594086"/>
          </a:xfrm>
          <a:prstGeom prst="rect">
            <a:avLst/>
          </a:prstGeom>
          <a:noFill/>
        </p:spPr>
        <p:txBody>
          <a:bodyPr wrap="square" lIns="0" tIns="0" rIns="0" bIns="0" rtlCol="0" anchor="t"/>
          <a:lstStyle/>
          <a:p>
            <a:pPr algn="l">
              <a:lnSpc>
                <a:spcPts val="3140"/>
              </a:lnSpc>
              <a:buNone/>
            </a:pPr>
            <a:r>
              <a:rPr lang="en-US" sz="2295" kern="0" spc="46" dirty="0">
                <a:solidFill>
                  <a:srgbClr val="000000"/>
                </a:solidFill>
                <a:latin typeface="Lato" pitchFamily="34" charset="0"/>
                <a:ea typeface="Lato" pitchFamily="34" charset="-122"/>
                <a:cs typeface="Lato" pitchFamily="34" charset="-120"/>
              </a:rPr>
              <a:t>Build a Future Pipeline </a:t>
            </a:r>
          </a:p>
          <a:p>
            <a:pPr algn="l">
              <a:lnSpc>
                <a:spcPts val="3140"/>
              </a:lnSpc>
              <a:buNone/>
            </a:pPr>
            <a:r>
              <a:rPr lang="en-US" sz="2295" kern="0" spc="46" dirty="0">
                <a:solidFill>
                  <a:srgbClr val="000000"/>
                </a:solidFill>
                <a:latin typeface="Lato" pitchFamily="34" charset="0"/>
                <a:ea typeface="Lato" pitchFamily="34" charset="-122"/>
                <a:cs typeface="Lato" pitchFamily="34" charset="-120"/>
              </a:rPr>
              <a:t>of Diverse, Qualified Individuals for the Healthcare Field.</a:t>
            </a:r>
            <a:endParaRPr lang="en-US" dirty="0"/>
          </a:p>
        </p:txBody>
      </p:sp>
      <p:sp>
        <p:nvSpPr>
          <p:cNvPr id="10" name="Object 9"/>
          <p:cNvSpPr/>
          <p:nvPr/>
        </p:nvSpPr>
        <p:spPr>
          <a:xfrm>
            <a:off x="476131" y="4009022"/>
            <a:ext cx="5523119" cy="2371132"/>
          </a:xfrm>
          <a:prstGeom prst="rect">
            <a:avLst/>
          </a:prstGeom>
          <a:noFill/>
          <a:ln w="25400">
            <a:solidFill>
              <a:srgbClr val="A61E51"/>
            </a:solidFill>
            <a:prstDash val="solid"/>
            <a:miter lim="800000"/>
          </a:ln>
        </p:spPr>
        <p:txBody>
          <a:bodyPr/>
          <a:lstStyle/>
          <a:p>
            <a:endParaRPr lang="en-US"/>
          </a:p>
        </p:txBody>
      </p:sp>
      <p:sp>
        <p:nvSpPr>
          <p:cNvPr id="11" name="Object 10"/>
          <p:cNvSpPr/>
          <p:nvPr/>
        </p:nvSpPr>
        <p:spPr>
          <a:xfrm>
            <a:off x="761810" y="4197451"/>
            <a:ext cx="5551687" cy="797043"/>
          </a:xfrm>
          <a:prstGeom prst="rect">
            <a:avLst/>
          </a:prstGeom>
          <a:noFill/>
        </p:spPr>
        <p:txBody>
          <a:bodyPr wrap="square" lIns="0" tIns="0" rIns="0" bIns="0" rtlCol="0" anchor="t"/>
          <a:lstStyle/>
          <a:p>
            <a:pPr algn="l">
              <a:lnSpc>
                <a:spcPts val="3140"/>
              </a:lnSpc>
              <a:buNone/>
            </a:pPr>
            <a:r>
              <a:rPr lang="en-US" sz="2295" kern="0" spc="46" dirty="0">
                <a:solidFill>
                  <a:srgbClr val="000000"/>
                </a:solidFill>
                <a:latin typeface="Lato" pitchFamily="34" charset="0"/>
                <a:ea typeface="Lato" pitchFamily="34" charset="-122"/>
                <a:cs typeface="Lato" pitchFamily="34" charset="-120"/>
              </a:rPr>
              <a:t>Give Students a Safe and Meaningful </a:t>
            </a:r>
          </a:p>
          <a:p>
            <a:pPr algn="l">
              <a:lnSpc>
                <a:spcPts val="3140"/>
              </a:lnSpc>
              <a:buNone/>
            </a:pPr>
            <a:r>
              <a:rPr lang="en-US" sz="2295" kern="0" spc="46" dirty="0">
                <a:solidFill>
                  <a:srgbClr val="000000"/>
                </a:solidFill>
                <a:latin typeface="Lato" pitchFamily="34" charset="0"/>
                <a:ea typeface="Lato" pitchFamily="34" charset="-122"/>
                <a:cs typeface="Lato" pitchFamily="34" charset="-120"/>
              </a:rPr>
              <a:t>way to Spend their Summer.</a:t>
            </a:r>
            <a:endParaRPr lang="en-US" dirty="0"/>
          </a:p>
        </p:txBody>
      </p:sp>
      <p:sp>
        <p:nvSpPr>
          <p:cNvPr id="12" name="Object 11"/>
          <p:cNvSpPr/>
          <p:nvPr/>
        </p:nvSpPr>
        <p:spPr>
          <a:xfrm>
            <a:off x="6189702" y="4009022"/>
            <a:ext cx="5523119" cy="2371132"/>
          </a:xfrm>
          <a:prstGeom prst="rect">
            <a:avLst/>
          </a:prstGeom>
          <a:noFill/>
          <a:ln w="25400">
            <a:solidFill>
              <a:srgbClr val="A61E51"/>
            </a:solidFill>
            <a:prstDash val="solid"/>
            <a:miter lim="800000"/>
          </a:ln>
        </p:spPr>
        <p:txBody>
          <a:bodyPr/>
          <a:lstStyle/>
          <a:p>
            <a:endParaRPr lang="en-US"/>
          </a:p>
        </p:txBody>
      </p:sp>
      <p:sp>
        <p:nvSpPr>
          <p:cNvPr id="13" name="Object 12"/>
          <p:cNvSpPr/>
          <p:nvPr/>
        </p:nvSpPr>
        <p:spPr>
          <a:xfrm>
            <a:off x="6475381" y="4197451"/>
            <a:ext cx="5551687" cy="797043"/>
          </a:xfrm>
          <a:prstGeom prst="rect">
            <a:avLst/>
          </a:prstGeom>
          <a:noFill/>
        </p:spPr>
        <p:txBody>
          <a:bodyPr wrap="square" lIns="0" tIns="0" rIns="0" bIns="0" rtlCol="0" anchor="t"/>
          <a:lstStyle/>
          <a:p>
            <a:pPr algn="l">
              <a:lnSpc>
                <a:spcPts val="3140"/>
              </a:lnSpc>
              <a:buNone/>
            </a:pPr>
            <a:r>
              <a:rPr lang="en-US" sz="2295" kern="0" spc="46" dirty="0">
                <a:solidFill>
                  <a:srgbClr val="000000"/>
                </a:solidFill>
                <a:latin typeface="Lato" pitchFamily="34" charset="0"/>
                <a:ea typeface="Lato" pitchFamily="34" charset="-122"/>
                <a:cs typeface="Lato" pitchFamily="34" charset="-120"/>
              </a:rPr>
              <a:t>Provide Workplace skills and Training </a:t>
            </a:r>
          </a:p>
          <a:p>
            <a:pPr algn="l">
              <a:lnSpc>
                <a:spcPts val="3140"/>
              </a:lnSpc>
              <a:buNone/>
            </a:pPr>
            <a:r>
              <a:rPr lang="en-US" sz="2295" kern="0" spc="46" dirty="0">
                <a:solidFill>
                  <a:srgbClr val="000000"/>
                </a:solidFill>
                <a:latin typeface="Lato" pitchFamily="34" charset="0"/>
                <a:ea typeface="Lato" pitchFamily="34" charset="-122"/>
                <a:cs typeface="Lato" pitchFamily="34" charset="-120"/>
              </a:rPr>
              <a:t>to Prepare Students.</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26327"/>
            <a:ext cx="5370757" cy="1066533"/>
          </a:xfrm>
          <a:prstGeom prst="rect">
            <a:avLst/>
          </a:prstGeom>
        </p:spPr>
      </p:pic>
      <p:sp>
        <p:nvSpPr>
          <p:cNvPr id="4" name="Object 3"/>
          <p:cNvSpPr/>
          <p:nvPr/>
        </p:nvSpPr>
        <p:spPr>
          <a:xfrm>
            <a:off x="476131" y="990471"/>
            <a:ext cx="12188952" cy="329006"/>
          </a:xfrm>
          <a:prstGeom prst="rect">
            <a:avLst/>
          </a:prstGeom>
          <a:noFill/>
        </p:spPr>
        <p:txBody>
          <a:bodyPr wrap="square" lIns="0" tIns="0" rIns="0" bIns="0" rtlCol="0" anchor="t"/>
          <a:lstStyle/>
          <a:p>
            <a:pPr algn="l">
              <a:lnSpc>
                <a:spcPts val="2592"/>
              </a:lnSpc>
              <a:spcBef>
                <a:spcPts val="3685"/>
              </a:spcBef>
              <a:buNone/>
            </a:pPr>
            <a:r>
              <a:rPr lang="en-US" sz="2250" b="1" kern="0" spc="22" dirty="0">
                <a:solidFill>
                  <a:srgbClr val="FFFFFF"/>
                </a:solidFill>
                <a:latin typeface="Lato" pitchFamily="34" charset="0"/>
                <a:ea typeface="Lato" pitchFamily="34" charset="-122"/>
                <a:cs typeface="Lato" pitchFamily="34" charset="-120"/>
              </a:rPr>
              <a:t>COACH PROGRAM OVERVIEW </a:t>
            </a:r>
            <a:endParaRPr lang="en-US" dirty="0"/>
          </a:p>
        </p:txBody>
      </p:sp>
      <p:sp>
        <p:nvSpPr>
          <p:cNvPr id="5" name="Object 4"/>
          <p:cNvSpPr/>
          <p:nvPr/>
        </p:nvSpPr>
        <p:spPr>
          <a:xfrm>
            <a:off x="952262" y="2201510"/>
            <a:ext cx="5446938" cy="4060326"/>
          </a:xfrm>
          <a:prstGeom prst="rect">
            <a:avLst/>
          </a:prstGeom>
          <a:noFill/>
        </p:spPr>
        <p:txBody>
          <a:bodyPr wrap="square" lIns="0" tIns="0" rIns="0" bIns="0" rtlCol="0" anchor="t"/>
          <a:lstStyle/>
          <a:p>
            <a:pPr marL="242900" indent="-242900" algn="l">
              <a:lnSpc>
                <a:spcPts val="3324"/>
              </a:lnSpc>
              <a:buSzPct val="100000"/>
              <a:buChar char="•"/>
            </a:pPr>
            <a:r>
              <a:rPr lang="en-US" sz="2430" kern="0" spc="49" dirty="0">
                <a:solidFill>
                  <a:srgbClr val="000000"/>
                </a:solidFill>
                <a:latin typeface="Lato" pitchFamily="34" charset="0"/>
                <a:ea typeface="Lato" pitchFamily="34" charset="-122"/>
                <a:cs typeface="Lato" pitchFamily="34" charset="-120"/>
              </a:rPr>
              <a:t>Hired Over 700 Interns</a:t>
            </a:r>
          </a:p>
          <a:p>
            <a:pPr lvl="1" algn="l">
              <a:lnSpc>
                <a:spcPts val="2236"/>
              </a:lnSpc>
              <a:spcBef>
                <a:spcPts val="159"/>
              </a:spcBef>
              <a:buNone/>
            </a:pPr>
            <a:r>
              <a:rPr lang="en-US" sz="1552" kern="0" spc="31" dirty="0">
                <a:latin typeface="Lato" pitchFamily="34" charset="0"/>
                <a:ea typeface="Lato" pitchFamily="34" charset="-122"/>
                <a:cs typeface="Lato" pitchFamily="34" charset="-120"/>
              </a:rPr>
              <a:t>High-level summary of the COACH internship program goals, structure and timeline.</a:t>
            </a:r>
          </a:p>
          <a:p>
            <a:pPr marL="242900" indent="-242900" algn="l">
              <a:lnSpc>
                <a:spcPts val="3324"/>
              </a:lnSpc>
              <a:spcBef>
                <a:spcPts val="2347"/>
              </a:spcBef>
              <a:buSzPct val="100000"/>
              <a:buChar char="•"/>
            </a:pPr>
            <a:r>
              <a:rPr lang="en-US" sz="2430" kern="0" spc="49" dirty="0">
                <a:latin typeface="Lato" pitchFamily="34" charset="0"/>
                <a:ea typeface="Lato" pitchFamily="34" charset="-122"/>
                <a:cs typeface="Lato" pitchFamily="34" charset="-120"/>
              </a:rPr>
              <a:t>Provided Over 1000 Internship Opportunities</a:t>
            </a:r>
          </a:p>
          <a:p>
            <a:pPr lvl="1" algn="l">
              <a:lnSpc>
                <a:spcPts val="2236"/>
              </a:lnSpc>
              <a:spcBef>
                <a:spcPts val="159"/>
              </a:spcBef>
              <a:buNone/>
            </a:pPr>
            <a:r>
              <a:rPr lang="en-US" sz="1552" kern="0" spc="31" dirty="0">
                <a:latin typeface="Lato" pitchFamily="34" charset="0"/>
                <a:ea typeface="Lato" pitchFamily="34" charset="-122"/>
                <a:cs typeface="Lato" pitchFamily="34" charset="-120"/>
              </a:rPr>
              <a:t>List of requirements students must meet to apply for the internship program.</a:t>
            </a:r>
          </a:p>
          <a:p>
            <a:pPr marL="242900" indent="-242900" algn="l">
              <a:lnSpc>
                <a:spcPts val="3324"/>
              </a:lnSpc>
              <a:spcBef>
                <a:spcPts val="2347"/>
              </a:spcBef>
              <a:buSzPct val="100000"/>
              <a:buChar char="•"/>
            </a:pPr>
            <a:r>
              <a:rPr lang="en-US" sz="2430" kern="0" spc="49" dirty="0">
                <a:latin typeface="Lato" pitchFamily="34" charset="0"/>
                <a:ea typeface="Lato" pitchFamily="34" charset="-122"/>
                <a:cs typeface="Lato" pitchFamily="34" charset="-120"/>
              </a:rPr>
              <a:t>Over 10 Partners </a:t>
            </a:r>
          </a:p>
          <a:p>
            <a:pPr lvl="1" algn="l">
              <a:lnSpc>
                <a:spcPts val="2236"/>
              </a:lnSpc>
              <a:spcBef>
                <a:spcPts val="159"/>
              </a:spcBef>
              <a:buNone/>
            </a:pPr>
            <a:r>
              <a:rPr lang="en-US" sz="1552" kern="0" spc="31" dirty="0">
                <a:latin typeface="Lato" pitchFamily="34" charset="0"/>
                <a:ea typeface="Lato" pitchFamily="34" charset="-122"/>
                <a:cs typeface="Lato" pitchFamily="34" charset="-120"/>
              </a:rPr>
              <a:t>Step-by-step explanation of how students can submit an application.</a:t>
            </a:r>
            <a:endParaRPr lang="en-US" dirty="0"/>
          </a:p>
        </p:txBody>
      </p:sp>
      <p:sp>
        <p:nvSpPr>
          <p:cNvPr id="6" name="Object 5"/>
          <p:cNvSpPr/>
          <p:nvPr/>
        </p:nvSpPr>
        <p:spPr>
          <a:xfrm>
            <a:off x="6284928" y="2201510"/>
            <a:ext cx="5446938" cy="3085567"/>
          </a:xfrm>
          <a:prstGeom prst="rect">
            <a:avLst/>
          </a:prstGeom>
          <a:noFill/>
        </p:spPr>
        <p:txBody>
          <a:bodyPr wrap="square" lIns="0" tIns="0" rIns="0" bIns="0" rtlCol="0" anchor="t"/>
          <a:lstStyle/>
          <a:p>
            <a:pPr marL="242900" indent="-242900" algn="l">
              <a:lnSpc>
                <a:spcPts val="3324"/>
              </a:lnSpc>
              <a:buSzPct val="100000"/>
              <a:buChar char="•"/>
            </a:pPr>
            <a:r>
              <a:rPr lang="en-US" sz="2430" kern="0" spc="49" dirty="0">
                <a:solidFill>
                  <a:srgbClr val="000000"/>
                </a:solidFill>
                <a:latin typeface="Lato" pitchFamily="34" charset="0"/>
                <a:ea typeface="Lato" pitchFamily="34" charset="-122"/>
                <a:cs typeface="Lato" pitchFamily="34" charset="-120"/>
              </a:rPr>
              <a:t>Expanded Programs</a:t>
            </a:r>
          </a:p>
          <a:p>
            <a:pPr marL="485800" lvl="1" indent="-242900" algn="l">
              <a:lnSpc>
                <a:spcPts val="2236"/>
              </a:lnSpc>
              <a:spcBef>
                <a:spcPts val="159"/>
              </a:spcBef>
              <a:buSzPct val="100000"/>
              <a:buChar char="•"/>
            </a:pPr>
            <a:r>
              <a:rPr lang="en-US" sz="1552" kern="0" spc="31" dirty="0">
                <a:latin typeface="Lato" pitchFamily="34" charset="0"/>
                <a:ea typeface="Lato" pitchFamily="34" charset="-122"/>
                <a:cs typeface="Lato" pitchFamily="34" charset="-120"/>
              </a:rPr>
              <a:t>High School </a:t>
            </a:r>
          </a:p>
          <a:p>
            <a:pPr marL="485800" lvl="1" indent="-242900" algn="l">
              <a:lnSpc>
                <a:spcPts val="2236"/>
              </a:lnSpc>
              <a:spcBef>
                <a:spcPts val="375"/>
              </a:spcBef>
              <a:buSzPct val="100000"/>
              <a:buChar char="•"/>
            </a:pPr>
            <a:r>
              <a:rPr lang="en-US" sz="1552" kern="0" spc="31" dirty="0">
                <a:latin typeface="Lato" pitchFamily="34" charset="0"/>
                <a:ea typeface="Lato" pitchFamily="34" charset="-122"/>
                <a:cs typeface="Lato" pitchFamily="34" charset="-120"/>
              </a:rPr>
              <a:t>College </a:t>
            </a:r>
          </a:p>
          <a:p>
            <a:pPr marL="485800" lvl="1" indent="-242900" algn="l">
              <a:lnSpc>
                <a:spcPts val="2236"/>
              </a:lnSpc>
              <a:spcBef>
                <a:spcPts val="375"/>
              </a:spcBef>
              <a:buSzPct val="100000"/>
              <a:buChar char="•"/>
            </a:pPr>
            <a:r>
              <a:rPr lang="en-US" sz="1552" kern="0" spc="31" dirty="0">
                <a:latin typeface="Lato" pitchFamily="34" charset="0"/>
                <a:ea typeface="Lato" pitchFamily="34" charset="-122"/>
                <a:cs typeface="Lato" pitchFamily="34" charset="-120"/>
              </a:rPr>
              <a:t>Extended Summer Program </a:t>
            </a:r>
          </a:p>
          <a:p>
            <a:pPr marL="485800" lvl="1" indent="-242900" algn="l">
              <a:lnSpc>
                <a:spcPts val="2236"/>
              </a:lnSpc>
              <a:spcBef>
                <a:spcPts val="375"/>
              </a:spcBef>
              <a:buSzPct val="100000"/>
              <a:buChar char="•"/>
            </a:pPr>
            <a:r>
              <a:rPr lang="en-US" sz="1552" kern="0" spc="31" dirty="0">
                <a:latin typeface="Lato" pitchFamily="34" charset="0"/>
                <a:ea typeface="Lato" pitchFamily="34" charset="-122"/>
                <a:cs typeface="Lato" pitchFamily="34" charset="-120"/>
              </a:rPr>
              <a:t>School Year</a:t>
            </a:r>
          </a:p>
          <a:p>
            <a:pPr marL="242900" indent="-242900" algn="l">
              <a:lnSpc>
                <a:spcPts val="3324"/>
              </a:lnSpc>
              <a:spcBef>
                <a:spcPts val="2347"/>
              </a:spcBef>
              <a:buSzPct val="100000"/>
              <a:buChar char="•"/>
            </a:pPr>
            <a:r>
              <a:rPr lang="en-US" sz="2430" kern="0" spc="49" dirty="0">
                <a:latin typeface="Lato" pitchFamily="34" charset="0"/>
                <a:ea typeface="Lato" pitchFamily="34" charset="-122"/>
                <a:cs typeface="Lato" pitchFamily="34" charset="-120"/>
              </a:rPr>
              <a:t>18th Summer </a:t>
            </a:r>
          </a:p>
          <a:p>
            <a:pPr marL="485800" lvl="1" indent="-242900" algn="l">
              <a:lnSpc>
                <a:spcPts val="2236"/>
              </a:lnSpc>
              <a:spcBef>
                <a:spcPts val="159"/>
              </a:spcBef>
              <a:buSzPct val="100000"/>
              <a:buChar char="•"/>
            </a:pPr>
            <a:r>
              <a:rPr lang="en-US" sz="1552" kern="0" spc="31" dirty="0">
                <a:latin typeface="Lato" pitchFamily="34" charset="0"/>
                <a:ea typeface="Lato" pitchFamily="34" charset="-122"/>
                <a:cs typeface="Lato" pitchFamily="34" charset="-120"/>
              </a:rPr>
              <a:t>7th Summer of the college program</a:t>
            </a:r>
          </a:p>
          <a:p>
            <a:pPr marL="485800" lvl="1" indent="-242900" algn="l">
              <a:lnSpc>
                <a:spcPts val="2236"/>
              </a:lnSpc>
              <a:spcBef>
                <a:spcPts val="375"/>
              </a:spcBef>
              <a:buSzPct val="100000"/>
              <a:buChar char="•"/>
            </a:pPr>
            <a:r>
              <a:rPr lang="en-US" sz="1552" kern="0" spc="31" dirty="0">
                <a:latin typeface="Lato" pitchFamily="34" charset="0"/>
                <a:ea typeface="Lato" pitchFamily="34" charset="-122"/>
                <a:cs typeface="Lato" pitchFamily="34" charset="-120"/>
              </a:rPr>
              <a:t>2nd Summer of the Extended Summer Program</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7756"/>
            <a:ext cx="6418245" cy="1066533"/>
          </a:xfrm>
          <a:prstGeom prst="rect">
            <a:avLst/>
          </a:prstGeom>
        </p:spPr>
      </p:pic>
      <p:sp>
        <p:nvSpPr>
          <p:cNvPr id="3" name="Object 2"/>
          <p:cNvSpPr/>
          <p:nvPr/>
        </p:nvSpPr>
        <p:spPr>
          <a:xfrm>
            <a:off x="476131" y="316389"/>
            <a:ext cx="12188952" cy="32900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HIGH SCHOOL INTERNSHIP PROGRAM</a:t>
            </a:r>
            <a:endParaRPr lang="en-US" dirty="0"/>
          </a:p>
        </p:txBody>
      </p:sp>
      <p:sp>
        <p:nvSpPr>
          <p:cNvPr id="4" name="Object 3"/>
          <p:cNvSpPr/>
          <p:nvPr/>
        </p:nvSpPr>
        <p:spPr>
          <a:xfrm>
            <a:off x="7522869" y="1447438"/>
            <a:ext cx="4199475" cy="4942239"/>
          </a:xfrm>
          <a:prstGeom prst="rect">
            <a:avLst/>
          </a:prstGeom>
          <a:solidFill>
            <a:srgbClr val="F9F9F8"/>
          </a:solidFill>
        </p:spPr>
        <p:txBody>
          <a:bodyPr/>
          <a:lstStyle/>
          <a:p>
            <a:endParaRPr lang="en-US"/>
          </a:p>
        </p:txBody>
      </p:sp>
      <p:sp>
        <p:nvSpPr>
          <p:cNvPr id="5" name="Object 4"/>
          <p:cNvSpPr/>
          <p:nvPr/>
        </p:nvSpPr>
        <p:spPr>
          <a:xfrm>
            <a:off x="7946625" y="3323394"/>
            <a:ext cx="3687158" cy="296153"/>
          </a:xfrm>
          <a:prstGeom prst="rect">
            <a:avLst/>
          </a:prstGeom>
          <a:noFill/>
        </p:spPr>
        <p:txBody>
          <a:bodyPr wrap="square" lIns="0" tIns="0" rIns="0" bIns="0" rtlCol="0" anchor="t"/>
          <a:lstStyle/>
          <a:p>
            <a:pPr algn="l">
              <a:lnSpc>
                <a:spcPts val="2333"/>
              </a:lnSpc>
              <a:spcBef>
                <a:spcPts val="1618"/>
              </a:spcBef>
              <a:buNone/>
            </a:pPr>
            <a:r>
              <a:rPr lang="en-US" sz="1620" kern="0" spc="32" dirty="0">
                <a:solidFill>
                  <a:srgbClr val="3D3D3D">
                    <a:alpha val="80000"/>
                  </a:srgbClr>
                </a:solidFill>
                <a:latin typeface="Lato" pitchFamily="34" charset="0"/>
                <a:ea typeface="Lato" pitchFamily="34" charset="-122"/>
                <a:cs typeface="Lato" pitchFamily="34" charset="-120"/>
              </a:rPr>
              <a:t>A little more about that</a:t>
            </a:r>
            <a:endParaRPr lang="en-US" dirty="0"/>
          </a:p>
        </p:txBody>
      </p:sp>
      <p:sp>
        <p:nvSpPr>
          <p:cNvPr id="6" name="Object 5"/>
          <p:cNvSpPr/>
          <p:nvPr/>
        </p:nvSpPr>
        <p:spPr>
          <a:xfrm>
            <a:off x="7946625" y="3842496"/>
            <a:ext cx="3687158" cy="1591349"/>
          </a:xfrm>
          <a:prstGeom prst="rect">
            <a:avLst/>
          </a:prstGeom>
          <a:noFill/>
        </p:spPr>
        <p:txBody>
          <a:bodyPr wrap="square" lIns="0" tIns="0" rIns="0" bIns="0" rtlCol="0" anchor="t"/>
          <a:lstStyle/>
          <a:p>
            <a:pPr marL="242900" indent="-242900" algn="l">
              <a:lnSpc>
                <a:spcPts val="2771"/>
              </a:lnSpc>
              <a:spcBef>
                <a:spcPts val="1722"/>
              </a:spcBef>
              <a:buSzPct val="100000"/>
              <a:buChar char="•"/>
            </a:pPr>
            <a:r>
              <a:rPr lang="en-US" sz="2025" kern="0" spc="41" dirty="0">
                <a:solidFill>
                  <a:srgbClr val="000000"/>
                </a:solidFill>
                <a:latin typeface="Lato" pitchFamily="34" charset="0"/>
                <a:ea typeface="Lato" pitchFamily="34" charset="-122"/>
                <a:cs typeface="Lato" pitchFamily="34" charset="-120"/>
              </a:rPr>
              <a:t>Deadline to apply March 22</a:t>
            </a:r>
            <a:r>
              <a:rPr lang="en-US" sz="2025" kern="0" spc="41" baseline="30000" dirty="0">
                <a:solidFill>
                  <a:srgbClr val="000000"/>
                </a:solidFill>
                <a:latin typeface="Lato" pitchFamily="34" charset="0"/>
                <a:ea typeface="Lato" pitchFamily="34" charset="-122"/>
                <a:cs typeface="Lato" pitchFamily="34" charset="-120"/>
              </a:rPr>
              <a:t>nd</a:t>
            </a:r>
            <a:endParaRPr lang="en-US" sz="2025" kern="0" spc="41" dirty="0">
              <a:solidFill>
                <a:srgbClr val="000000"/>
              </a:solidFill>
              <a:latin typeface="Lato" pitchFamily="34" charset="0"/>
              <a:ea typeface="Lato" pitchFamily="34" charset="-122"/>
              <a:cs typeface="Lato" pitchFamily="34" charset="-120"/>
            </a:endParaRPr>
          </a:p>
          <a:p>
            <a:pPr marL="242900" indent="-242900" algn="l">
              <a:lnSpc>
                <a:spcPts val="2771"/>
              </a:lnSpc>
              <a:spcBef>
                <a:spcPts val="1722"/>
              </a:spcBef>
              <a:buSzPct val="100000"/>
              <a:buChar char="•"/>
            </a:pPr>
            <a:endParaRPr lang="en-US" sz="2025" kern="0" spc="41" dirty="0">
              <a:solidFill>
                <a:srgbClr val="000000"/>
              </a:solidFill>
              <a:latin typeface="Lato" pitchFamily="34" charset="0"/>
              <a:ea typeface="Lato" pitchFamily="34" charset="-122"/>
              <a:cs typeface="Lato" pitchFamily="34" charset="-120"/>
            </a:endParaRPr>
          </a:p>
        </p:txBody>
      </p:sp>
      <p:pic>
        <p:nvPicPr>
          <p:cNvPr id="7" name="Object 6" descr="preencoded.png"/>
          <p:cNvPicPr>
            <a:picLocks noChangeAspect="1"/>
          </p:cNvPicPr>
          <p:nvPr/>
        </p:nvPicPr>
        <p:blipFill>
          <a:blip r:embed="rId5"/>
          <a:srcRect l="-5556" t="-5556" r="-5556" b="-5556"/>
          <a:stretch/>
        </p:blipFill>
        <p:spPr>
          <a:xfrm>
            <a:off x="7946625" y="2466358"/>
            <a:ext cx="3336051" cy="647538"/>
          </a:xfrm>
          <a:prstGeom prst="rect">
            <a:avLst/>
          </a:prstGeom>
        </p:spPr>
      </p:pic>
      <p:sp>
        <p:nvSpPr>
          <p:cNvPr id="8" name="Object 7"/>
          <p:cNvSpPr/>
          <p:nvPr/>
        </p:nvSpPr>
        <p:spPr>
          <a:xfrm>
            <a:off x="2812148" y="2870474"/>
            <a:ext cx="3319146" cy="3319140"/>
          </a:xfrm>
          <a:prstGeom prst="ellipse">
            <a:avLst/>
          </a:prstGeom>
          <a:solidFill>
            <a:srgbClr val="A61E51">
              <a:alpha val="30000"/>
            </a:srgbClr>
          </a:solidFill>
          <a:ln w="25400">
            <a:solidFill>
              <a:srgbClr val="A61E51"/>
            </a:solidFill>
            <a:prstDash val="solid"/>
            <a:miter lim="800000"/>
          </a:ln>
        </p:spPr>
        <p:txBody>
          <a:bodyPr/>
          <a:lstStyle/>
          <a:p>
            <a:endParaRPr lang="en-US"/>
          </a:p>
        </p:txBody>
      </p:sp>
      <p:sp>
        <p:nvSpPr>
          <p:cNvPr id="9" name="Object 8"/>
          <p:cNvSpPr/>
          <p:nvPr/>
        </p:nvSpPr>
        <p:spPr>
          <a:xfrm>
            <a:off x="3434069" y="4352822"/>
            <a:ext cx="2157825" cy="197356"/>
          </a:xfrm>
          <a:prstGeom prst="rect">
            <a:avLst/>
          </a:prstGeom>
          <a:noFill/>
        </p:spPr>
        <p:txBody>
          <a:bodyPr wrap="square" lIns="0" tIns="0" rIns="0" bIns="0" rtlCol="0" anchor="t"/>
          <a:lstStyle/>
          <a:p>
            <a:pPr algn="ctr">
              <a:lnSpc>
                <a:spcPts val="1556"/>
              </a:lnSpc>
              <a:buNone/>
            </a:pPr>
            <a:r>
              <a:rPr lang="en-US" sz="1350" b="1" kern="0" spc="14" dirty="0">
                <a:solidFill>
                  <a:srgbClr val="000000"/>
                </a:solidFill>
                <a:latin typeface="Lato" pitchFamily="34" charset="0"/>
                <a:ea typeface="Lato" pitchFamily="34" charset="-122"/>
                <a:cs typeface="Lato" pitchFamily="34" charset="-120"/>
              </a:rPr>
              <a:t> 30 TOTAL HOURS</a:t>
            </a:r>
            <a:endParaRPr lang="en-US" dirty="0"/>
          </a:p>
        </p:txBody>
      </p:sp>
      <p:sp>
        <p:nvSpPr>
          <p:cNvPr id="10" name="Object 9"/>
          <p:cNvSpPr/>
          <p:nvPr/>
        </p:nvSpPr>
        <p:spPr>
          <a:xfrm>
            <a:off x="3434069" y="4666473"/>
            <a:ext cx="2157825" cy="394713"/>
          </a:xfrm>
          <a:prstGeom prst="rect">
            <a:avLst/>
          </a:prstGeom>
          <a:noFill/>
        </p:spPr>
        <p:txBody>
          <a:bodyPr wrap="square" lIns="0" tIns="0" rIns="0" bIns="0" rtlCol="0" anchor="t"/>
          <a:lstStyle/>
          <a:p>
            <a:pPr algn="ctr">
              <a:lnSpc>
                <a:spcPts val="1556"/>
              </a:lnSpc>
              <a:spcBef>
                <a:spcPts val="898"/>
              </a:spcBef>
              <a:buNone/>
            </a:pPr>
            <a:r>
              <a:rPr lang="en-US" sz="1350" b="1" kern="0" spc="14" dirty="0">
                <a:solidFill>
                  <a:srgbClr val="000000"/>
                </a:solidFill>
                <a:latin typeface="Lato" pitchFamily="34" charset="0"/>
                <a:ea typeface="Lato" pitchFamily="34" charset="-122"/>
                <a:cs typeface="Lato" pitchFamily="34" charset="-120"/>
              </a:rPr>
              <a:t>27 HOURS PER WEEK IN DEPT MON-THURS</a:t>
            </a:r>
            <a:endParaRPr lang="en-US" dirty="0"/>
          </a:p>
        </p:txBody>
      </p:sp>
      <p:sp>
        <p:nvSpPr>
          <p:cNvPr id="11" name="Object 10"/>
          <p:cNvSpPr/>
          <p:nvPr/>
        </p:nvSpPr>
        <p:spPr>
          <a:xfrm>
            <a:off x="3049983" y="1447438"/>
            <a:ext cx="2249312" cy="2249302"/>
          </a:xfrm>
          <a:prstGeom prst="ellipse">
            <a:avLst/>
          </a:prstGeom>
          <a:solidFill>
            <a:srgbClr val="A61E51">
              <a:alpha val="30000"/>
            </a:srgbClr>
          </a:solidFill>
          <a:ln w="25400">
            <a:solidFill>
              <a:srgbClr val="A61E51"/>
            </a:solidFill>
            <a:prstDash val="solid"/>
            <a:miter lim="800000"/>
          </a:ln>
        </p:spPr>
        <p:txBody>
          <a:bodyPr/>
          <a:lstStyle/>
          <a:p>
            <a:endParaRPr lang="en-US"/>
          </a:p>
        </p:txBody>
      </p:sp>
      <p:sp>
        <p:nvSpPr>
          <p:cNvPr id="12" name="Object 11"/>
          <p:cNvSpPr/>
          <p:nvPr/>
        </p:nvSpPr>
        <p:spPr>
          <a:xfrm>
            <a:off x="3523164" y="2220192"/>
            <a:ext cx="1319835" cy="394713"/>
          </a:xfrm>
          <a:prstGeom prst="rect">
            <a:avLst/>
          </a:prstGeom>
          <a:noFill/>
        </p:spPr>
        <p:txBody>
          <a:bodyPr wrap="square" lIns="0" tIns="0" rIns="0" bIns="0" rtlCol="0" anchor="t"/>
          <a:lstStyle/>
          <a:p>
            <a:pPr algn="ctr">
              <a:lnSpc>
                <a:spcPts val="1556"/>
              </a:lnSpc>
              <a:buNone/>
            </a:pPr>
            <a:r>
              <a:rPr lang="en-US" sz="1350" b="1" kern="0" spc="14" dirty="0">
                <a:solidFill>
                  <a:srgbClr val="000000"/>
                </a:solidFill>
                <a:latin typeface="Lato" pitchFamily="34" charset="0"/>
                <a:ea typeface="Lato" pitchFamily="34" charset="-122"/>
                <a:cs typeface="Lato" pitchFamily="34" charset="-120"/>
              </a:rPr>
              <a:t>7 WEEKS</a:t>
            </a:r>
          </a:p>
          <a:p>
            <a:pPr algn="ctr">
              <a:lnSpc>
                <a:spcPts val="1556"/>
              </a:lnSpc>
              <a:buNone/>
            </a:pPr>
            <a:r>
              <a:rPr lang="en-US" sz="1350" b="1" kern="0" spc="14" dirty="0">
                <a:solidFill>
                  <a:srgbClr val="000000"/>
                </a:solidFill>
                <a:latin typeface="Lato" pitchFamily="34" charset="0"/>
                <a:ea typeface="Lato" pitchFamily="34" charset="-122"/>
                <a:cs typeface="Lato" pitchFamily="34" charset="-120"/>
              </a:rPr>
              <a:t>June 26</a:t>
            </a:r>
            <a:r>
              <a:rPr lang="en-US" sz="1350" b="1" kern="0" spc="14" baseline="30000" dirty="0">
                <a:solidFill>
                  <a:srgbClr val="000000"/>
                </a:solidFill>
                <a:latin typeface="Lato" pitchFamily="34" charset="0"/>
                <a:ea typeface="Lato" pitchFamily="34" charset="-122"/>
                <a:cs typeface="Lato" pitchFamily="34" charset="-120"/>
              </a:rPr>
              <a:t>th</a:t>
            </a:r>
            <a:r>
              <a:rPr lang="en-US" sz="1350" b="1" kern="0" spc="14" dirty="0">
                <a:solidFill>
                  <a:srgbClr val="000000"/>
                </a:solidFill>
                <a:latin typeface="Lato" pitchFamily="34" charset="0"/>
                <a:ea typeface="Lato" pitchFamily="34" charset="-122"/>
                <a:cs typeface="Lato" pitchFamily="34" charset="-120"/>
              </a:rPr>
              <a:t> -August 9</a:t>
            </a:r>
            <a:r>
              <a:rPr lang="en-US" sz="1350" b="1" kern="0" spc="14" baseline="30000" dirty="0">
                <a:solidFill>
                  <a:srgbClr val="000000"/>
                </a:solidFill>
                <a:latin typeface="Lato" pitchFamily="34" charset="0"/>
                <a:ea typeface="Lato" pitchFamily="34" charset="-122"/>
                <a:cs typeface="Lato" pitchFamily="34" charset="-120"/>
              </a:rPr>
              <a:t>th</a:t>
            </a:r>
            <a:r>
              <a:rPr lang="en-US" sz="1350" b="1" kern="0" spc="14" dirty="0">
                <a:solidFill>
                  <a:srgbClr val="000000"/>
                </a:solidFill>
                <a:latin typeface="Lato" pitchFamily="34" charset="0"/>
                <a:ea typeface="Lato" pitchFamily="34" charset="-122"/>
                <a:cs typeface="Lato" pitchFamily="34" charset="-120"/>
              </a:rPr>
              <a:t> </a:t>
            </a:r>
            <a:endParaRPr lang="en-US" sz="1400" dirty="0"/>
          </a:p>
        </p:txBody>
      </p:sp>
      <p:sp>
        <p:nvSpPr>
          <p:cNvPr id="13" name="Object 12"/>
          <p:cNvSpPr/>
          <p:nvPr/>
        </p:nvSpPr>
        <p:spPr>
          <a:xfrm>
            <a:off x="1296283" y="2035102"/>
            <a:ext cx="2275392" cy="2275395"/>
          </a:xfrm>
          <a:prstGeom prst="ellipse">
            <a:avLst/>
          </a:prstGeom>
          <a:solidFill>
            <a:srgbClr val="A61E51">
              <a:alpha val="30000"/>
            </a:srgbClr>
          </a:solidFill>
          <a:ln w="25400">
            <a:solidFill>
              <a:srgbClr val="A61E51"/>
            </a:solidFill>
            <a:prstDash val="solid"/>
            <a:miter lim="800000"/>
          </a:ln>
        </p:spPr>
        <p:txBody>
          <a:bodyPr/>
          <a:lstStyle/>
          <a:p>
            <a:endParaRPr lang="en-US"/>
          </a:p>
        </p:txBody>
      </p:sp>
      <p:sp>
        <p:nvSpPr>
          <p:cNvPr id="14" name="Object 13"/>
          <p:cNvSpPr/>
          <p:nvPr/>
        </p:nvSpPr>
        <p:spPr>
          <a:xfrm>
            <a:off x="1485074" y="2953628"/>
            <a:ext cx="1822629" cy="197356"/>
          </a:xfrm>
          <a:prstGeom prst="rect">
            <a:avLst/>
          </a:prstGeom>
          <a:noFill/>
        </p:spPr>
        <p:txBody>
          <a:bodyPr wrap="square" lIns="0" tIns="0" rIns="0" bIns="0" rtlCol="0" anchor="t"/>
          <a:lstStyle/>
          <a:p>
            <a:pPr algn="ctr">
              <a:lnSpc>
                <a:spcPts val="1556"/>
              </a:lnSpc>
              <a:buNone/>
            </a:pPr>
            <a:r>
              <a:rPr lang="en-US" sz="1350" b="1" kern="0" spc="14" dirty="0">
                <a:solidFill>
                  <a:srgbClr val="000000"/>
                </a:solidFill>
                <a:latin typeface="Lato" pitchFamily="34" charset="0"/>
                <a:ea typeface="Lato" pitchFamily="34" charset="-122"/>
                <a:cs typeface="Lato" pitchFamily="34" charset="-120"/>
              </a:rPr>
              <a:t>HOURLY WAGE</a:t>
            </a:r>
          </a:p>
          <a:p>
            <a:pPr algn="ctr">
              <a:lnSpc>
                <a:spcPts val="1556"/>
              </a:lnSpc>
              <a:buNone/>
            </a:pPr>
            <a:r>
              <a:rPr lang="en-US" sz="1350" b="1" kern="0" spc="14" dirty="0">
                <a:solidFill>
                  <a:srgbClr val="000000"/>
                </a:solidFill>
                <a:latin typeface="Lato" pitchFamily="34" charset="0"/>
                <a:ea typeface="Lato" pitchFamily="34" charset="-122"/>
                <a:cs typeface="Lato" pitchFamily="34" charset="-120"/>
              </a:rPr>
              <a:t>DAILY MEAL STIPEND</a:t>
            </a:r>
          </a:p>
          <a:p>
            <a:pPr algn="ctr">
              <a:lnSpc>
                <a:spcPts val="1556"/>
              </a:lnSpc>
              <a:buNone/>
            </a:pPr>
            <a:r>
              <a:rPr lang="en-US" sz="1350" b="1" kern="0" spc="14" dirty="0">
                <a:solidFill>
                  <a:srgbClr val="000000"/>
                </a:solidFill>
                <a:latin typeface="Lato" pitchFamily="34" charset="0"/>
                <a:ea typeface="Lato" pitchFamily="34" charset="-122"/>
                <a:cs typeface="Lato" pitchFamily="34" charset="-120"/>
              </a:rPr>
              <a:t>TRANSPORTATION</a:t>
            </a:r>
            <a:endParaRPr lang="en-US" dirty="0"/>
          </a:p>
        </p:txBody>
      </p:sp>
      <p:sp>
        <p:nvSpPr>
          <p:cNvPr id="16" name="Object 15"/>
          <p:cNvSpPr/>
          <p:nvPr/>
        </p:nvSpPr>
        <p:spPr>
          <a:xfrm>
            <a:off x="2051767" y="4066634"/>
            <a:ext cx="1179459" cy="1179463"/>
          </a:xfrm>
          <a:prstGeom prst="ellipse">
            <a:avLst/>
          </a:prstGeom>
          <a:solidFill>
            <a:srgbClr val="A61E51">
              <a:alpha val="30000"/>
            </a:srgbClr>
          </a:solidFill>
          <a:ln w="25400">
            <a:solidFill>
              <a:srgbClr val="A61E51"/>
            </a:solidFill>
            <a:prstDash val="solid"/>
            <a:miter lim="800000"/>
          </a:ln>
        </p:spPr>
        <p:txBody>
          <a:bodyPr/>
          <a:lstStyle/>
          <a:p>
            <a:endParaRPr lang="en-US"/>
          </a:p>
        </p:txBody>
      </p:sp>
      <p:sp>
        <p:nvSpPr>
          <p:cNvPr id="17" name="Object 16"/>
          <p:cNvSpPr/>
          <p:nvPr/>
        </p:nvSpPr>
        <p:spPr>
          <a:xfrm>
            <a:off x="2140884" y="4619549"/>
            <a:ext cx="995114" cy="197356"/>
          </a:xfrm>
          <a:prstGeom prst="rect">
            <a:avLst/>
          </a:prstGeom>
          <a:noFill/>
        </p:spPr>
        <p:txBody>
          <a:bodyPr wrap="square" lIns="0" tIns="0" rIns="0" bIns="0" rtlCol="0" anchor="t"/>
          <a:lstStyle/>
          <a:p>
            <a:pPr algn="ctr">
              <a:lnSpc>
                <a:spcPts val="1556"/>
              </a:lnSpc>
              <a:buNone/>
            </a:pPr>
            <a:r>
              <a:rPr lang="en-US" dirty="0"/>
              <a:t>In-Person or Hybrid</a:t>
            </a:r>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mn-lt"/>
              </a:rPr>
              <a:t>COACH Intern Sample Jobs</a:t>
            </a:r>
          </a:p>
        </p:txBody>
      </p:sp>
      <p:sp>
        <p:nvSpPr>
          <p:cNvPr id="3" name="Text Placeholder 2"/>
          <p:cNvSpPr>
            <a:spLocks noGrp="1"/>
          </p:cNvSpPr>
          <p:nvPr>
            <p:ph type="body" sz="quarter" idx="16"/>
          </p:nvPr>
        </p:nvSpPr>
        <p:spPr/>
        <p:txBody>
          <a:bodyPr/>
          <a:lstStyle/>
          <a:p>
            <a:r>
              <a:rPr lang="en-US" sz="2000" dirty="0"/>
              <a:t>Interns work in areas throughout the hospital including:</a:t>
            </a:r>
          </a:p>
          <a:p>
            <a:pPr lvl="1"/>
            <a:r>
              <a:rPr lang="en-US" sz="2000" dirty="0"/>
              <a:t>Child Care</a:t>
            </a:r>
          </a:p>
          <a:p>
            <a:pPr lvl="1"/>
            <a:r>
              <a:rPr lang="en-US" sz="2000" dirty="0"/>
              <a:t>Food Service</a:t>
            </a:r>
          </a:p>
          <a:p>
            <a:pPr lvl="1"/>
            <a:r>
              <a:rPr lang="en-US" sz="2000" dirty="0"/>
              <a:t>Supply Chain</a:t>
            </a:r>
          </a:p>
          <a:p>
            <a:pPr lvl="1"/>
            <a:r>
              <a:rPr lang="en-US" sz="2000" dirty="0"/>
              <a:t>Clinics</a:t>
            </a:r>
          </a:p>
          <a:p>
            <a:pPr lvl="1"/>
            <a:r>
              <a:rPr lang="en-US" sz="2000" dirty="0"/>
              <a:t>In-patient floors</a:t>
            </a:r>
          </a:p>
          <a:p>
            <a:pPr lvl="1"/>
            <a:r>
              <a:rPr lang="en-US" sz="2000" dirty="0"/>
              <a:t>Research areas</a:t>
            </a:r>
          </a:p>
          <a:p>
            <a:pPr lvl="1"/>
            <a:r>
              <a:rPr lang="en-US" sz="2000" dirty="0"/>
              <a:t>Other departments with special functions</a:t>
            </a:r>
          </a:p>
          <a:p>
            <a:pPr lvl="1"/>
            <a:r>
              <a:rPr lang="en-US" sz="2000" dirty="0"/>
              <a:t>Administrative areas like Finance and HR</a:t>
            </a:r>
          </a:p>
          <a:p>
            <a:pPr marL="182880" lvl="1" indent="0">
              <a:buNone/>
            </a:pPr>
            <a:endParaRPr lang="en-US" sz="2000" dirty="0"/>
          </a:p>
          <a:p>
            <a:pPr lvl="1"/>
            <a:r>
              <a:rPr lang="en-US" sz="2000" dirty="0"/>
              <a:t>You may not get your choice of department, but every department is valuable and allows you to gain skills and grow your networks for future opportunities. </a:t>
            </a:r>
          </a:p>
        </p:txBody>
      </p:sp>
    </p:spTree>
    <p:extLst>
      <p:ext uri="{BB962C8B-B14F-4D97-AF65-F5344CB8AC3E}">
        <p14:creationId xmlns:p14="http://schemas.microsoft.com/office/powerpoint/2010/main" val="2616472645"/>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47756"/>
            <a:ext cx="3780480" cy="1066533"/>
          </a:xfrm>
          <a:prstGeom prst="rect">
            <a:avLst/>
          </a:prstGeom>
        </p:spPr>
      </p:pic>
      <p:sp>
        <p:nvSpPr>
          <p:cNvPr id="3" name="Object 2"/>
          <p:cNvSpPr/>
          <p:nvPr/>
        </p:nvSpPr>
        <p:spPr>
          <a:xfrm>
            <a:off x="476131" y="316389"/>
            <a:ext cx="12188952" cy="32900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COACH PATHWAYS</a:t>
            </a:r>
            <a:endParaRPr lang="en-US" dirty="0"/>
          </a:p>
        </p:txBody>
      </p:sp>
      <p:pic>
        <p:nvPicPr>
          <p:cNvPr id="4" name="Object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2472" y="2175590"/>
            <a:ext cx="2085454" cy="1237940"/>
          </a:xfrm>
          <a:prstGeom prst="rect">
            <a:avLst/>
          </a:prstGeom>
        </p:spPr>
      </p:pic>
      <p:sp>
        <p:nvSpPr>
          <p:cNvPr id="5" name="Object 4"/>
          <p:cNvSpPr/>
          <p:nvPr/>
        </p:nvSpPr>
        <p:spPr>
          <a:xfrm>
            <a:off x="598342" y="2597413"/>
            <a:ext cx="1501312" cy="182834"/>
          </a:xfrm>
          <a:prstGeom prst="rect">
            <a:avLst/>
          </a:prstGeom>
          <a:noFill/>
        </p:spPr>
        <p:txBody>
          <a:bodyPr wrap="square" lIns="0" tIns="0" rIns="0" bIns="0" rtlCol="0" anchor="t"/>
          <a:lstStyle/>
          <a:p>
            <a:pPr algn="ctr">
              <a:lnSpc>
                <a:spcPts val="1441"/>
              </a:lnSpc>
              <a:buNone/>
            </a:pPr>
            <a:r>
              <a:rPr lang="en-US" sz="1053" kern="0" spc="21" dirty="0">
                <a:latin typeface="Lato" pitchFamily="34" charset="0"/>
                <a:ea typeface="Lato" pitchFamily="34" charset="-122"/>
                <a:cs typeface="Lato" pitchFamily="34" charset="-120"/>
              </a:rPr>
              <a:t>Summer 2019</a:t>
            </a:r>
            <a:endParaRPr lang="en-US" dirty="0"/>
          </a:p>
        </p:txBody>
      </p:sp>
      <p:sp>
        <p:nvSpPr>
          <p:cNvPr id="6" name="Object 5"/>
          <p:cNvSpPr/>
          <p:nvPr/>
        </p:nvSpPr>
        <p:spPr>
          <a:xfrm>
            <a:off x="598342" y="2820719"/>
            <a:ext cx="1501312" cy="160337"/>
          </a:xfrm>
          <a:prstGeom prst="rect">
            <a:avLst/>
          </a:prstGeom>
          <a:noFill/>
        </p:spPr>
        <p:txBody>
          <a:bodyPr wrap="square" lIns="0" tIns="0" rIns="0" bIns="0" rtlCol="0" anchor="t"/>
          <a:lstStyle/>
          <a:p>
            <a:pPr algn="ctr">
              <a:lnSpc>
                <a:spcPts val="1264"/>
              </a:lnSpc>
              <a:spcBef>
                <a:spcPts val="313"/>
              </a:spcBef>
              <a:buNone/>
            </a:pPr>
            <a:r>
              <a:rPr lang="en-US" sz="877" kern="0" spc="17" dirty="0">
                <a:latin typeface="Lato" pitchFamily="34" charset="0"/>
                <a:ea typeface="Lato" pitchFamily="34" charset="-122"/>
                <a:cs typeface="Lato" pitchFamily="34" charset="-120"/>
              </a:rPr>
              <a:t>College Bound</a:t>
            </a:r>
            <a:endParaRPr lang="en-US" dirty="0"/>
          </a:p>
        </p:txBody>
      </p:sp>
      <p:sp>
        <p:nvSpPr>
          <p:cNvPr id="7" name="Object 6"/>
          <p:cNvSpPr/>
          <p:nvPr/>
        </p:nvSpPr>
        <p:spPr>
          <a:xfrm>
            <a:off x="761810" y="3516703"/>
            <a:ext cx="1501312" cy="493510"/>
          </a:xfrm>
          <a:prstGeom prst="rect">
            <a:avLst/>
          </a:prstGeom>
          <a:noFill/>
        </p:spPr>
        <p:txBody>
          <a:bodyPr wrap="square" lIns="0" tIns="0" rIns="0" bIns="0" rtlCol="0" anchor="t"/>
          <a:lstStyle/>
          <a:p>
            <a:pPr algn="l">
              <a:lnSpc>
                <a:spcPts val="1944"/>
              </a:lnSpc>
              <a:buNone/>
            </a:pPr>
            <a:r>
              <a:rPr lang="en-US" sz="1350" kern="0" spc="27" dirty="0">
                <a:latin typeface="Lato" pitchFamily="34" charset="0"/>
                <a:ea typeface="Lato" pitchFamily="34" charset="-122"/>
                <a:cs typeface="Lato" pitchFamily="34" charset="-120"/>
              </a:rPr>
              <a:t>Person 1: Support Services</a:t>
            </a:r>
            <a:endParaRPr lang="en-US" dirty="0"/>
          </a:p>
        </p:txBody>
      </p:sp>
      <p:sp>
        <p:nvSpPr>
          <p:cNvPr id="8" name="Object 7"/>
          <p:cNvSpPr/>
          <p:nvPr/>
        </p:nvSpPr>
        <p:spPr>
          <a:xfrm>
            <a:off x="761810" y="4077228"/>
            <a:ext cx="1501312" cy="246755"/>
          </a:xfrm>
          <a:prstGeom prst="rect">
            <a:avLst/>
          </a:prstGeom>
          <a:noFill/>
        </p:spPr>
        <p:txBody>
          <a:bodyPr wrap="square" lIns="0" tIns="0" rIns="0" bIns="0" rtlCol="0" anchor="t"/>
          <a:lstStyle/>
          <a:p>
            <a:pPr algn="l">
              <a:lnSpc>
                <a:spcPts val="1944"/>
              </a:lnSpc>
              <a:spcBef>
                <a:spcPts val="517"/>
              </a:spcBef>
              <a:buNone/>
            </a:pPr>
            <a:r>
              <a:rPr lang="en-US" sz="1350" kern="0" spc="27" dirty="0">
                <a:latin typeface="Lato" pitchFamily="34" charset="0"/>
                <a:ea typeface="Lato" pitchFamily="34" charset="-122"/>
                <a:cs typeface="Lato" pitchFamily="34" charset="-120"/>
              </a:rPr>
              <a:t>Person 2: PACU</a:t>
            </a:r>
            <a:endParaRPr lang="en-US" dirty="0"/>
          </a:p>
        </p:txBody>
      </p:sp>
      <p:pic>
        <p:nvPicPr>
          <p:cNvPr id="9" name="Object 8"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93431" y="2175590"/>
            <a:ext cx="2085454" cy="1237940"/>
          </a:xfrm>
          <a:prstGeom prst="rect">
            <a:avLst/>
          </a:prstGeom>
        </p:spPr>
      </p:pic>
      <p:sp>
        <p:nvSpPr>
          <p:cNvPr id="10" name="Object 9"/>
          <p:cNvSpPr/>
          <p:nvPr/>
        </p:nvSpPr>
        <p:spPr>
          <a:xfrm>
            <a:off x="2739344" y="2406961"/>
            <a:ext cx="1187066" cy="182834"/>
          </a:xfrm>
          <a:prstGeom prst="rect">
            <a:avLst/>
          </a:prstGeom>
          <a:noFill/>
        </p:spPr>
        <p:txBody>
          <a:bodyPr wrap="square" lIns="0" tIns="0" rIns="0" bIns="0" rtlCol="0" anchor="t"/>
          <a:lstStyle/>
          <a:p>
            <a:pPr algn="ctr">
              <a:lnSpc>
                <a:spcPts val="1441"/>
              </a:lnSpc>
              <a:buNone/>
            </a:pPr>
            <a:r>
              <a:rPr lang="en-US" sz="1053" b="1" kern="0" spc="21" dirty="0">
                <a:latin typeface="Lato" pitchFamily="34" charset="0"/>
                <a:ea typeface="Lato" pitchFamily="34" charset="-122"/>
                <a:cs typeface="Lato" pitchFamily="34" charset="-120"/>
              </a:rPr>
              <a:t>Summer2020</a:t>
            </a:r>
            <a:endParaRPr lang="en-US" dirty="0"/>
          </a:p>
        </p:txBody>
      </p:sp>
      <p:sp>
        <p:nvSpPr>
          <p:cNvPr id="11" name="Object 10"/>
          <p:cNvSpPr/>
          <p:nvPr/>
        </p:nvSpPr>
        <p:spPr>
          <a:xfrm>
            <a:off x="2739344" y="2626933"/>
            <a:ext cx="1187066" cy="548503"/>
          </a:xfrm>
          <a:prstGeom prst="rect">
            <a:avLst/>
          </a:prstGeom>
          <a:noFill/>
        </p:spPr>
        <p:txBody>
          <a:bodyPr wrap="square" lIns="0" tIns="0" rIns="0" bIns="0" rtlCol="0" anchor="t"/>
          <a:lstStyle/>
          <a:p>
            <a:pPr algn="ctr">
              <a:lnSpc>
                <a:spcPts val="1441"/>
              </a:lnSpc>
              <a:spcBef>
                <a:spcPts val="287"/>
              </a:spcBef>
              <a:buNone/>
            </a:pPr>
            <a:r>
              <a:rPr lang="en-US" sz="1053" kern="0" spc="21" dirty="0">
                <a:latin typeface="Lato" pitchFamily="34" charset="0"/>
                <a:ea typeface="Lato" pitchFamily="34" charset="-122"/>
                <a:cs typeface="Lato" pitchFamily="34" charset="-120"/>
              </a:rPr>
              <a:t>Pandemic Summer Fully Virtual</a:t>
            </a:r>
            <a:endParaRPr lang="en-US" dirty="0"/>
          </a:p>
        </p:txBody>
      </p:sp>
      <p:sp>
        <p:nvSpPr>
          <p:cNvPr id="12" name="Object 11"/>
          <p:cNvSpPr/>
          <p:nvPr/>
        </p:nvSpPr>
        <p:spPr>
          <a:xfrm>
            <a:off x="2602849" y="3516703"/>
            <a:ext cx="1501312" cy="740265"/>
          </a:xfrm>
          <a:prstGeom prst="rect">
            <a:avLst/>
          </a:prstGeom>
          <a:noFill/>
        </p:spPr>
        <p:txBody>
          <a:bodyPr wrap="square" lIns="0" tIns="0" rIns="0" bIns="0" rtlCol="0" anchor="t"/>
          <a:lstStyle/>
          <a:p>
            <a:pPr algn="l">
              <a:lnSpc>
                <a:spcPts val="1944"/>
              </a:lnSpc>
              <a:buNone/>
            </a:pPr>
            <a:r>
              <a:rPr lang="en-US" sz="1350" kern="0" spc="27" dirty="0">
                <a:latin typeface="Lato" pitchFamily="34" charset="0"/>
                <a:ea typeface="Lato" pitchFamily="34" charset="-122"/>
                <a:cs typeface="Lato" pitchFamily="34" charset="-120"/>
              </a:rPr>
              <a:t>Mentored high school students small project</a:t>
            </a:r>
            <a:endParaRPr lang="en-US" dirty="0"/>
          </a:p>
        </p:txBody>
      </p:sp>
      <p:sp>
        <p:nvSpPr>
          <p:cNvPr id="13" name="Object 12"/>
          <p:cNvSpPr/>
          <p:nvPr/>
        </p:nvSpPr>
        <p:spPr>
          <a:xfrm>
            <a:off x="2602849" y="4323983"/>
            <a:ext cx="1501312" cy="740265"/>
          </a:xfrm>
          <a:prstGeom prst="rect">
            <a:avLst/>
          </a:prstGeom>
          <a:noFill/>
        </p:spPr>
        <p:txBody>
          <a:bodyPr wrap="square" lIns="0" tIns="0" rIns="0" bIns="0" rtlCol="0" anchor="t"/>
          <a:lstStyle/>
          <a:p>
            <a:pPr algn="l">
              <a:lnSpc>
                <a:spcPts val="1944"/>
              </a:lnSpc>
              <a:spcBef>
                <a:spcPts val="517"/>
              </a:spcBef>
              <a:buNone/>
            </a:pPr>
            <a:r>
              <a:rPr lang="en-US" sz="1350" kern="0" spc="27" dirty="0">
                <a:latin typeface="Lato" pitchFamily="34" charset="0"/>
                <a:ea typeface="Lato" pitchFamily="34" charset="-122"/>
                <a:cs typeface="Lato" pitchFamily="34" charset="-120"/>
              </a:rPr>
              <a:t>Mentored high school students small project</a:t>
            </a:r>
            <a:endParaRPr lang="en-US" dirty="0"/>
          </a:p>
        </p:txBody>
      </p:sp>
      <p:pic>
        <p:nvPicPr>
          <p:cNvPr id="14" name="Object 1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34510" y="2175590"/>
            <a:ext cx="2085454" cy="1237940"/>
          </a:xfrm>
          <a:prstGeom prst="rect">
            <a:avLst/>
          </a:prstGeom>
        </p:spPr>
      </p:pic>
      <p:sp>
        <p:nvSpPr>
          <p:cNvPr id="15" name="Object 14"/>
          <p:cNvSpPr/>
          <p:nvPr/>
        </p:nvSpPr>
        <p:spPr>
          <a:xfrm>
            <a:off x="4580384" y="2697401"/>
            <a:ext cx="1187066" cy="182834"/>
          </a:xfrm>
          <a:prstGeom prst="rect">
            <a:avLst/>
          </a:prstGeom>
          <a:noFill/>
        </p:spPr>
        <p:txBody>
          <a:bodyPr wrap="square" lIns="0" tIns="0" rIns="0" bIns="0" rtlCol="0" anchor="t"/>
          <a:lstStyle/>
          <a:p>
            <a:pPr algn="ctr">
              <a:lnSpc>
                <a:spcPts val="1441"/>
              </a:lnSpc>
              <a:buNone/>
            </a:pPr>
            <a:r>
              <a:rPr lang="en-US" sz="1053" kern="0" spc="21" dirty="0">
                <a:latin typeface="Lato" pitchFamily="34" charset="0"/>
                <a:ea typeface="Lato" pitchFamily="34" charset="-122"/>
                <a:cs typeface="Lato" pitchFamily="34" charset="-120"/>
              </a:rPr>
              <a:t>Summer 2021</a:t>
            </a:r>
            <a:endParaRPr lang="en-US" dirty="0"/>
          </a:p>
        </p:txBody>
      </p:sp>
      <p:sp>
        <p:nvSpPr>
          <p:cNvPr id="16" name="Object 15"/>
          <p:cNvSpPr/>
          <p:nvPr/>
        </p:nvSpPr>
        <p:spPr>
          <a:xfrm>
            <a:off x="4443889" y="3516703"/>
            <a:ext cx="1501312" cy="246755"/>
          </a:xfrm>
          <a:prstGeom prst="rect">
            <a:avLst/>
          </a:prstGeom>
          <a:noFill/>
        </p:spPr>
        <p:txBody>
          <a:bodyPr wrap="square" lIns="0" tIns="0" rIns="0" bIns="0" rtlCol="0" anchor="t"/>
          <a:lstStyle/>
          <a:p>
            <a:pPr algn="l">
              <a:lnSpc>
                <a:spcPts val="1944"/>
              </a:lnSpc>
              <a:buNone/>
            </a:pPr>
            <a:r>
              <a:rPr lang="en-US" sz="1350" kern="0" spc="27" dirty="0">
                <a:latin typeface="Lato" pitchFamily="34" charset="0"/>
                <a:ea typeface="Lato" pitchFamily="34" charset="-122"/>
                <a:cs typeface="Lato" pitchFamily="34" charset="-120"/>
              </a:rPr>
              <a:t>IDHA </a:t>
            </a:r>
            <a:endParaRPr lang="en-US" dirty="0"/>
          </a:p>
        </p:txBody>
      </p:sp>
      <p:sp>
        <p:nvSpPr>
          <p:cNvPr id="17" name="Object 16"/>
          <p:cNvSpPr/>
          <p:nvPr/>
        </p:nvSpPr>
        <p:spPr>
          <a:xfrm>
            <a:off x="4443889" y="3830473"/>
            <a:ext cx="1501312" cy="246755"/>
          </a:xfrm>
          <a:prstGeom prst="rect">
            <a:avLst/>
          </a:prstGeom>
          <a:noFill/>
        </p:spPr>
        <p:txBody>
          <a:bodyPr wrap="square" lIns="0" tIns="0" rIns="0" bIns="0" rtlCol="0" anchor="t"/>
          <a:lstStyle/>
          <a:p>
            <a:pPr algn="l">
              <a:lnSpc>
                <a:spcPts val="1944"/>
              </a:lnSpc>
              <a:spcBef>
                <a:spcPts val="517"/>
              </a:spcBef>
              <a:buNone/>
            </a:pPr>
            <a:r>
              <a:rPr lang="en-US" sz="1350" kern="0" spc="27" dirty="0">
                <a:latin typeface="Lato" pitchFamily="34" charset="0"/>
                <a:ea typeface="Lato" pitchFamily="34" charset="-122"/>
                <a:cs typeface="Lato" pitchFamily="34" charset="-120"/>
              </a:rPr>
              <a:t>Trust</a:t>
            </a:r>
            <a:endParaRPr lang="en-US" dirty="0"/>
          </a:p>
        </p:txBody>
      </p:sp>
      <p:pic>
        <p:nvPicPr>
          <p:cNvPr id="18" name="Object 17"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75590" y="2175590"/>
            <a:ext cx="2085454" cy="1237940"/>
          </a:xfrm>
          <a:prstGeom prst="rect">
            <a:avLst/>
          </a:prstGeom>
        </p:spPr>
      </p:pic>
      <p:sp>
        <p:nvSpPr>
          <p:cNvPr id="19" name="Object 18"/>
          <p:cNvSpPr/>
          <p:nvPr/>
        </p:nvSpPr>
        <p:spPr>
          <a:xfrm>
            <a:off x="6421423" y="2516471"/>
            <a:ext cx="1187066" cy="548503"/>
          </a:xfrm>
          <a:prstGeom prst="rect">
            <a:avLst/>
          </a:prstGeom>
          <a:noFill/>
        </p:spPr>
        <p:txBody>
          <a:bodyPr wrap="square" lIns="0" tIns="0" rIns="0" bIns="0" rtlCol="0" anchor="t"/>
          <a:lstStyle/>
          <a:p>
            <a:pPr algn="ctr">
              <a:lnSpc>
                <a:spcPts val="1441"/>
              </a:lnSpc>
              <a:buNone/>
            </a:pPr>
            <a:r>
              <a:rPr lang="en-US" sz="1053" kern="0" spc="21" dirty="0">
                <a:latin typeface="Lato" pitchFamily="34" charset="0"/>
                <a:ea typeface="Lato" pitchFamily="34" charset="-122"/>
                <a:cs typeface="Lato" pitchFamily="34" charset="-120"/>
              </a:rPr>
              <a:t>Summer 2022/School Year</a:t>
            </a:r>
            <a:endParaRPr lang="en-US" dirty="0"/>
          </a:p>
        </p:txBody>
      </p:sp>
      <p:sp>
        <p:nvSpPr>
          <p:cNvPr id="20" name="Object 19"/>
          <p:cNvSpPr/>
          <p:nvPr/>
        </p:nvSpPr>
        <p:spPr>
          <a:xfrm>
            <a:off x="6284928" y="3516703"/>
            <a:ext cx="1501312" cy="246755"/>
          </a:xfrm>
          <a:prstGeom prst="rect">
            <a:avLst/>
          </a:prstGeom>
          <a:noFill/>
        </p:spPr>
        <p:txBody>
          <a:bodyPr wrap="square" lIns="0" tIns="0" rIns="0" bIns="0" rtlCol="0" anchor="t"/>
          <a:lstStyle/>
          <a:p>
            <a:pPr algn="l">
              <a:lnSpc>
                <a:spcPts val="1944"/>
              </a:lnSpc>
              <a:buNone/>
            </a:pPr>
            <a:r>
              <a:rPr lang="en-US" sz="1350" kern="0" spc="27" dirty="0">
                <a:latin typeface="Lato" pitchFamily="34" charset="0"/>
                <a:ea typeface="Lato" pitchFamily="34" charset="-122"/>
                <a:cs typeface="Lato" pitchFamily="34" charset="-120"/>
              </a:rPr>
              <a:t>Research Lab</a:t>
            </a:r>
            <a:endParaRPr lang="en-US" dirty="0"/>
          </a:p>
        </p:txBody>
      </p:sp>
      <p:sp>
        <p:nvSpPr>
          <p:cNvPr id="21" name="Object 20"/>
          <p:cNvSpPr/>
          <p:nvPr/>
        </p:nvSpPr>
        <p:spPr>
          <a:xfrm>
            <a:off x="6284928" y="3830473"/>
            <a:ext cx="1501312" cy="493510"/>
          </a:xfrm>
          <a:prstGeom prst="rect">
            <a:avLst/>
          </a:prstGeom>
          <a:noFill/>
        </p:spPr>
        <p:txBody>
          <a:bodyPr wrap="square" lIns="0" tIns="0" rIns="0" bIns="0" rtlCol="0" anchor="t"/>
          <a:lstStyle/>
          <a:p>
            <a:pPr algn="l">
              <a:lnSpc>
                <a:spcPts val="1944"/>
              </a:lnSpc>
              <a:spcBef>
                <a:spcPts val="517"/>
              </a:spcBef>
              <a:buNone/>
            </a:pPr>
            <a:r>
              <a:rPr lang="en-US" sz="1350" kern="0" spc="27" dirty="0">
                <a:latin typeface="Lato" pitchFamily="34" charset="0"/>
                <a:ea typeface="Lato" pitchFamily="34" charset="-122"/>
                <a:cs typeface="Lato" pitchFamily="34" charset="-120"/>
              </a:rPr>
              <a:t>Clinical Research Lab &amp; Clinic</a:t>
            </a:r>
            <a:endParaRPr lang="en-US" dirty="0"/>
          </a:p>
        </p:txBody>
      </p:sp>
      <p:pic>
        <p:nvPicPr>
          <p:cNvPr id="22" name="Object 21"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16548" y="2175590"/>
            <a:ext cx="2085454" cy="1237940"/>
          </a:xfrm>
          <a:prstGeom prst="rect">
            <a:avLst/>
          </a:prstGeom>
        </p:spPr>
      </p:pic>
      <p:sp>
        <p:nvSpPr>
          <p:cNvPr id="23" name="Object 22"/>
          <p:cNvSpPr/>
          <p:nvPr/>
        </p:nvSpPr>
        <p:spPr>
          <a:xfrm>
            <a:off x="8262463" y="2516471"/>
            <a:ext cx="1187066" cy="548503"/>
          </a:xfrm>
          <a:prstGeom prst="rect">
            <a:avLst/>
          </a:prstGeom>
          <a:noFill/>
        </p:spPr>
        <p:txBody>
          <a:bodyPr wrap="square" lIns="0" tIns="0" rIns="0" bIns="0" rtlCol="0" anchor="t"/>
          <a:lstStyle/>
          <a:p>
            <a:pPr algn="ctr">
              <a:lnSpc>
                <a:spcPts val="1441"/>
              </a:lnSpc>
              <a:buNone/>
            </a:pPr>
            <a:r>
              <a:rPr lang="en-US" sz="1053" kern="0" spc="21" dirty="0">
                <a:latin typeface="Lato" pitchFamily="34" charset="0"/>
                <a:ea typeface="Lato" pitchFamily="34" charset="-122"/>
                <a:cs typeface="Lato" pitchFamily="34" charset="-120"/>
              </a:rPr>
              <a:t>Summer 2023/School Year</a:t>
            </a:r>
            <a:endParaRPr lang="en-US" dirty="0"/>
          </a:p>
        </p:txBody>
      </p:sp>
      <p:sp>
        <p:nvSpPr>
          <p:cNvPr id="24" name="Object 23"/>
          <p:cNvSpPr/>
          <p:nvPr/>
        </p:nvSpPr>
        <p:spPr>
          <a:xfrm>
            <a:off x="8125968" y="3516703"/>
            <a:ext cx="1501312" cy="987019"/>
          </a:xfrm>
          <a:prstGeom prst="rect">
            <a:avLst/>
          </a:prstGeom>
          <a:noFill/>
        </p:spPr>
        <p:txBody>
          <a:bodyPr wrap="square" lIns="0" tIns="0" rIns="0" bIns="0" rtlCol="0" anchor="t"/>
          <a:lstStyle/>
          <a:p>
            <a:pPr algn="l">
              <a:lnSpc>
                <a:spcPts val="1944"/>
              </a:lnSpc>
              <a:buNone/>
            </a:pPr>
            <a:r>
              <a:rPr lang="en-US" sz="1350" kern="0" spc="27" dirty="0">
                <a:latin typeface="Lato" pitchFamily="34" charset="0"/>
                <a:ea typeface="Lato" pitchFamily="34" charset="-122"/>
                <a:cs typeface="Lato" pitchFamily="34" charset="-120"/>
              </a:rPr>
              <a:t>New Clinical Research Lab aligned with career goal</a:t>
            </a:r>
            <a:endParaRPr lang="en-US" dirty="0"/>
          </a:p>
        </p:txBody>
      </p:sp>
      <p:sp>
        <p:nvSpPr>
          <p:cNvPr id="25" name="Object 24"/>
          <p:cNvSpPr/>
          <p:nvPr/>
        </p:nvSpPr>
        <p:spPr>
          <a:xfrm>
            <a:off x="8125968" y="4570738"/>
            <a:ext cx="1501312" cy="1233774"/>
          </a:xfrm>
          <a:prstGeom prst="rect">
            <a:avLst/>
          </a:prstGeom>
          <a:noFill/>
        </p:spPr>
        <p:txBody>
          <a:bodyPr wrap="square" lIns="0" tIns="0" rIns="0" bIns="0" rtlCol="0" anchor="t"/>
          <a:lstStyle/>
          <a:p>
            <a:pPr algn="l">
              <a:lnSpc>
                <a:spcPts val="1944"/>
              </a:lnSpc>
              <a:spcBef>
                <a:spcPts val="517"/>
              </a:spcBef>
              <a:buNone/>
            </a:pPr>
            <a:r>
              <a:rPr lang="en-US" sz="1350" kern="0" spc="27" dirty="0">
                <a:latin typeface="Lato" pitchFamily="34" charset="0"/>
                <a:ea typeface="Lato" pitchFamily="34" charset="-122"/>
                <a:cs typeface="Lato" pitchFamily="34" charset="-120"/>
              </a:rPr>
              <a:t>New Clinical Research Lab that would extend into the school year</a:t>
            </a:r>
            <a:endParaRPr lang="en-US" dirty="0"/>
          </a:p>
        </p:txBody>
      </p:sp>
      <p:pic>
        <p:nvPicPr>
          <p:cNvPr id="26" name="Object 25"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57628" y="2175590"/>
            <a:ext cx="2085454" cy="1237940"/>
          </a:xfrm>
          <a:prstGeom prst="rect">
            <a:avLst/>
          </a:prstGeom>
        </p:spPr>
      </p:pic>
      <p:sp>
        <p:nvSpPr>
          <p:cNvPr id="27" name="Object 26"/>
          <p:cNvSpPr/>
          <p:nvPr/>
        </p:nvSpPr>
        <p:spPr>
          <a:xfrm>
            <a:off x="10103502" y="2406961"/>
            <a:ext cx="1187066" cy="365669"/>
          </a:xfrm>
          <a:prstGeom prst="rect">
            <a:avLst/>
          </a:prstGeom>
          <a:noFill/>
        </p:spPr>
        <p:txBody>
          <a:bodyPr wrap="square" lIns="0" tIns="0" rIns="0" bIns="0" rtlCol="0" anchor="t"/>
          <a:lstStyle/>
          <a:p>
            <a:pPr algn="ctr">
              <a:lnSpc>
                <a:spcPts val="1441"/>
              </a:lnSpc>
              <a:buNone/>
            </a:pPr>
            <a:r>
              <a:rPr lang="en-US" sz="1053" kern="0" spc="21" dirty="0">
                <a:latin typeface="Lato" pitchFamily="34" charset="0"/>
                <a:ea typeface="Lato" pitchFamily="34" charset="-122"/>
                <a:cs typeface="Lato" pitchFamily="34" charset="-120"/>
              </a:rPr>
              <a:t>GraduatedSpring 2023 </a:t>
            </a:r>
            <a:endParaRPr lang="en-US" dirty="0"/>
          </a:p>
        </p:txBody>
      </p:sp>
      <p:sp>
        <p:nvSpPr>
          <p:cNvPr id="28" name="Object 27"/>
          <p:cNvSpPr/>
          <p:nvPr/>
        </p:nvSpPr>
        <p:spPr>
          <a:xfrm>
            <a:off x="10103502" y="2809768"/>
            <a:ext cx="1187066" cy="365669"/>
          </a:xfrm>
          <a:prstGeom prst="rect">
            <a:avLst/>
          </a:prstGeom>
          <a:noFill/>
        </p:spPr>
        <p:txBody>
          <a:bodyPr wrap="square" lIns="0" tIns="0" rIns="0" bIns="0" rtlCol="0" anchor="t"/>
          <a:lstStyle/>
          <a:p>
            <a:pPr algn="ctr">
              <a:lnSpc>
                <a:spcPts val="1441"/>
              </a:lnSpc>
              <a:spcBef>
                <a:spcPts val="287"/>
              </a:spcBef>
              <a:buNone/>
            </a:pPr>
            <a:r>
              <a:rPr lang="en-US" sz="1053" kern="0" spc="21" dirty="0">
                <a:latin typeface="Lato" pitchFamily="34" charset="0"/>
                <a:ea typeface="Lato" pitchFamily="34" charset="-122"/>
                <a:cs typeface="Lato" pitchFamily="34" charset="-120"/>
              </a:rPr>
              <a:t>Graduating December 2023</a:t>
            </a:r>
            <a:endParaRPr lang="en-US" dirty="0"/>
          </a:p>
        </p:txBody>
      </p:sp>
      <p:sp>
        <p:nvSpPr>
          <p:cNvPr id="29" name="Object 28"/>
          <p:cNvSpPr/>
          <p:nvPr/>
        </p:nvSpPr>
        <p:spPr>
          <a:xfrm>
            <a:off x="9967008" y="3516703"/>
            <a:ext cx="1501312" cy="987019"/>
          </a:xfrm>
          <a:prstGeom prst="rect">
            <a:avLst/>
          </a:prstGeom>
          <a:noFill/>
        </p:spPr>
        <p:txBody>
          <a:bodyPr wrap="square" lIns="0" tIns="0" rIns="0" bIns="0" rtlCol="0" anchor="t"/>
          <a:lstStyle/>
          <a:p>
            <a:pPr algn="l">
              <a:lnSpc>
                <a:spcPts val="1944"/>
              </a:lnSpc>
              <a:buNone/>
            </a:pPr>
            <a:r>
              <a:rPr lang="en-US" sz="1350" kern="0" spc="27" dirty="0">
                <a:latin typeface="Lato" pitchFamily="34" charset="0"/>
                <a:ea typeface="Lato" pitchFamily="34" charset="-122"/>
                <a:cs typeface="Lato" pitchFamily="34" charset="-120"/>
              </a:rPr>
              <a:t>Offered contract role that transitioned into FT position</a:t>
            </a:r>
            <a:endParaRPr lang="en-US" dirty="0"/>
          </a:p>
        </p:txBody>
      </p:sp>
      <p:sp>
        <p:nvSpPr>
          <p:cNvPr id="30" name="Object 29"/>
          <p:cNvSpPr/>
          <p:nvPr/>
        </p:nvSpPr>
        <p:spPr>
          <a:xfrm>
            <a:off x="9967008" y="4570738"/>
            <a:ext cx="1501312" cy="987019"/>
          </a:xfrm>
          <a:prstGeom prst="rect">
            <a:avLst/>
          </a:prstGeom>
          <a:noFill/>
        </p:spPr>
        <p:txBody>
          <a:bodyPr wrap="square" lIns="0" tIns="0" rIns="0" bIns="0" rtlCol="0" anchor="t"/>
          <a:lstStyle/>
          <a:p>
            <a:pPr algn="l">
              <a:lnSpc>
                <a:spcPts val="1944"/>
              </a:lnSpc>
              <a:spcBef>
                <a:spcPts val="517"/>
              </a:spcBef>
              <a:buNone/>
            </a:pPr>
            <a:r>
              <a:rPr lang="en-US" sz="1350" kern="0" spc="27" dirty="0">
                <a:latin typeface="Lato" pitchFamily="34" charset="0"/>
                <a:ea typeface="Lato" pitchFamily="34" charset="-122"/>
                <a:cs typeface="Lato" pitchFamily="34" charset="-120"/>
              </a:rPr>
              <a:t>Received Offer for FT job in Nov graduates in December</a:t>
            </a:r>
            <a:endParaRPr lang="en-US" dirty="0"/>
          </a:p>
        </p:txBody>
      </p:sp>
      <p:pic>
        <p:nvPicPr>
          <p:cNvPr id="31" name="44A771D6">
            <a:hlinkClick r:id="" action="ppaction://media"/>
            <a:extLst>
              <a:ext uri="{FF2B5EF4-FFF2-40B4-BE49-F238E27FC236}">
                <a16:creationId xmlns:a16="http://schemas.microsoft.com/office/drawing/2014/main" id="{297F65BF-1EFE-94AB-F912-4044713CDA8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0979" y="6297929"/>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736"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1"/>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600" dirty="0">
                <a:latin typeface="+mn-lt"/>
              </a:rPr>
              <a:t>Next Steps</a:t>
            </a:r>
          </a:p>
        </p:txBody>
      </p:sp>
      <p:sp>
        <p:nvSpPr>
          <p:cNvPr id="2" name="TextBox 1">
            <a:extLst>
              <a:ext uri="{FF2B5EF4-FFF2-40B4-BE49-F238E27FC236}">
                <a16:creationId xmlns:a16="http://schemas.microsoft.com/office/drawing/2014/main" id="{7D591334-2F27-740C-D633-E36AA936C893}"/>
              </a:ext>
            </a:extLst>
          </p:cNvPr>
          <p:cNvSpPr txBox="1"/>
          <p:nvPr/>
        </p:nvSpPr>
        <p:spPr>
          <a:xfrm>
            <a:off x="464654" y="1115390"/>
            <a:ext cx="11283398"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Applications are due Friday, March 22nd!</a:t>
            </a:r>
          </a:p>
          <a:p>
            <a:pPr marL="742950" lvl="1" indent="-285750">
              <a:buFont typeface="Arial" panose="020B0604020202020204" pitchFamily="34" charset="0"/>
              <a:buChar char="•"/>
            </a:pPr>
            <a:r>
              <a:rPr lang="en-US" sz="2000" dirty="0"/>
              <a:t>Please contact your Boston PIC Career Specialist if you’re interested in applying</a:t>
            </a:r>
          </a:p>
          <a:p>
            <a:pPr marL="742950" lvl="1" indent="-285750">
              <a:buFont typeface="Arial" panose="020B0604020202020204" pitchFamily="34" charset="0"/>
              <a:buChar char="•"/>
            </a:pPr>
            <a:r>
              <a:rPr lang="en-US" sz="2000" dirty="0"/>
              <a:t>You must first submit a PIC application in order to receive the link to the BCH application</a:t>
            </a:r>
          </a:p>
          <a:p>
            <a:pPr marL="285750" indent="-285750">
              <a:buFont typeface="Arial" panose="020B0604020202020204" pitchFamily="34" charset="0"/>
              <a:buChar char="•"/>
            </a:pPr>
            <a:r>
              <a:rPr lang="en-US" sz="2000" dirty="0"/>
              <a:t>Online application should take about 5-10 minutes</a:t>
            </a:r>
          </a:p>
          <a:p>
            <a:pPr marL="742950" lvl="1" indent="-285750">
              <a:buFont typeface="Arial" panose="020B0604020202020204" pitchFamily="34" charset="0"/>
              <a:buChar char="•"/>
            </a:pPr>
            <a:r>
              <a:rPr lang="en-US" sz="2000" dirty="0"/>
              <a:t>Resume required</a:t>
            </a:r>
          </a:p>
          <a:p>
            <a:pPr marL="285750" indent="-285750">
              <a:buFont typeface="Arial" panose="020B0604020202020204" pitchFamily="34" charset="0"/>
              <a:buChar char="•"/>
            </a:pPr>
            <a:r>
              <a:rPr lang="en-US" sz="2000" dirty="0"/>
              <a:t>Invitation to interview in April</a:t>
            </a:r>
          </a:p>
          <a:p>
            <a:pPr marL="285750" indent="-285750">
              <a:buFont typeface="Arial" panose="020B0604020202020204" pitchFamily="34" charset="0"/>
              <a:buChar char="•"/>
            </a:pPr>
            <a:r>
              <a:rPr lang="en-US" sz="2000" dirty="0"/>
              <a:t>Recommendation letter required</a:t>
            </a:r>
          </a:p>
          <a:p>
            <a:pPr marL="285750" indent="-285750">
              <a:buFont typeface="Arial" panose="020B0604020202020204" pitchFamily="34" charset="0"/>
              <a:buChar char="•"/>
            </a:pPr>
            <a:r>
              <a:rPr lang="en-US" sz="2000" dirty="0"/>
              <a:t>You will hear back from us in April regarding program acceptance and matching!</a:t>
            </a:r>
          </a:p>
        </p:txBody>
      </p:sp>
    </p:spTree>
    <p:extLst>
      <p:ext uri="{BB962C8B-B14F-4D97-AF65-F5344CB8AC3E}">
        <p14:creationId xmlns:p14="http://schemas.microsoft.com/office/powerpoint/2010/main" val="203194689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5BAE32-F0CE-66AC-9DA0-5A2C9DA7EC54}"/>
              </a:ext>
            </a:extLst>
          </p:cNvPr>
          <p:cNvSpPr txBox="1"/>
          <p:nvPr/>
        </p:nvSpPr>
        <p:spPr>
          <a:xfrm>
            <a:off x="495300" y="1350479"/>
            <a:ext cx="11201400" cy="707886"/>
          </a:xfrm>
          <a:prstGeom prst="rect">
            <a:avLst/>
          </a:prstGeom>
          <a:noFill/>
        </p:spPr>
        <p:txBody>
          <a:bodyPr wrap="square" rtlCol="0">
            <a:spAutoFit/>
          </a:bodyPr>
          <a:lstStyle/>
          <a:p>
            <a:pPr algn="ctr"/>
            <a:r>
              <a:rPr lang="en-US" sz="4000" dirty="0">
                <a:solidFill>
                  <a:schemeClr val="bg1"/>
                </a:solidFill>
              </a:rPr>
              <a:t>Thank you!</a:t>
            </a:r>
          </a:p>
        </p:txBody>
      </p:sp>
      <p:sp>
        <p:nvSpPr>
          <p:cNvPr id="5" name="TextBox 4">
            <a:extLst>
              <a:ext uri="{FF2B5EF4-FFF2-40B4-BE49-F238E27FC236}">
                <a16:creationId xmlns:a16="http://schemas.microsoft.com/office/drawing/2014/main" id="{25A9DE6C-6070-1F1C-3506-D1B460A2F7C8}"/>
              </a:ext>
            </a:extLst>
          </p:cNvPr>
          <p:cNvSpPr txBox="1"/>
          <p:nvPr/>
        </p:nvSpPr>
        <p:spPr>
          <a:xfrm>
            <a:off x="454301" y="2572715"/>
            <a:ext cx="11283398" cy="923330"/>
          </a:xfrm>
          <a:prstGeom prst="rect">
            <a:avLst/>
          </a:prstGeom>
          <a:noFill/>
        </p:spPr>
        <p:txBody>
          <a:bodyPr wrap="square" rtlCol="0">
            <a:spAutoFit/>
          </a:bodyPr>
          <a:lstStyle/>
          <a:p>
            <a:pPr algn="ctr"/>
            <a:r>
              <a:rPr lang="en-US" sz="5400" u="sng" dirty="0">
                <a:solidFill>
                  <a:schemeClr val="bg1"/>
                </a:solidFill>
              </a:rPr>
              <a:t>coach@childrens.harvard.edu</a:t>
            </a:r>
          </a:p>
        </p:txBody>
      </p:sp>
    </p:spTree>
    <p:extLst>
      <p:ext uri="{BB962C8B-B14F-4D97-AF65-F5344CB8AC3E}">
        <p14:creationId xmlns:p14="http://schemas.microsoft.com/office/powerpoint/2010/main" val="116715803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597A164-D57B-4AE1-A0B8-5C1D896AB6D3}"/>
              </a:ext>
            </a:extLst>
          </p:cNvPr>
          <p:cNvSpPr>
            <a:spLocks noGrp="1"/>
          </p:cNvSpPr>
          <p:nvPr>
            <p:ph type="ctrTitle"/>
          </p:nvPr>
        </p:nvSpPr>
        <p:spPr>
          <a:xfrm>
            <a:off x="1956000" y="966925"/>
            <a:ext cx="6630952" cy="1303310"/>
          </a:xfrm>
        </p:spPr>
        <p:txBody>
          <a:bodyPr/>
          <a:lstStyle/>
          <a:p>
            <a:r>
              <a:rPr lang="en-GB"/>
              <a:t>2024 Summer Internship at Beth Israel Deaconess Medical Center</a:t>
            </a:r>
            <a:endParaRPr lang="en-GB">
              <a:solidFill>
                <a:schemeClr val="bg1"/>
              </a:solidFill>
            </a:endParaRPr>
          </a:p>
        </p:txBody>
      </p:sp>
      <p:pic>
        <p:nvPicPr>
          <p:cNvPr id="1026" name="Picture 2" descr="Beth Israel Deaconess Medical Center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3181" y="2924268"/>
            <a:ext cx="2769535" cy="18414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high angle view of buildings&#10;&#10;Description automatically generated with medium confidence">
            <a:extLst>
              <a:ext uri="{FF2B5EF4-FFF2-40B4-BE49-F238E27FC236}">
                <a16:creationId xmlns:a16="http://schemas.microsoft.com/office/drawing/2014/main" id="{510E3F4F-E70A-4CBD-9527-FAB9C35187B8}"/>
              </a:ext>
            </a:extLst>
          </p:cNvPr>
          <p:cNvPicPr>
            <a:picLocks noChangeAspect="1"/>
          </p:cNvPicPr>
          <p:nvPr/>
        </p:nvPicPr>
        <p:blipFill>
          <a:blip r:embed="rId4"/>
          <a:stretch>
            <a:fillRect/>
          </a:stretch>
        </p:blipFill>
        <p:spPr>
          <a:xfrm>
            <a:off x="4818811" y="2961883"/>
            <a:ext cx="2428245" cy="1826404"/>
          </a:xfrm>
          <a:prstGeom prst="rect">
            <a:avLst/>
          </a:prstGeom>
        </p:spPr>
      </p:pic>
      <p:pic>
        <p:nvPicPr>
          <p:cNvPr id="3" name="Picture 2"/>
          <p:cNvPicPr>
            <a:picLocks noChangeAspect="1"/>
          </p:cNvPicPr>
          <p:nvPr/>
        </p:nvPicPr>
        <p:blipFill>
          <a:blip r:embed="rId5"/>
          <a:stretch>
            <a:fillRect/>
          </a:stretch>
        </p:blipFill>
        <p:spPr>
          <a:xfrm>
            <a:off x="7631582" y="2913758"/>
            <a:ext cx="2910298" cy="1826404"/>
          </a:xfrm>
          <a:prstGeom prst="rect">
            <a:avLst/>
          </a:prstGeom>
        </p:spPr>
      </p:pic>
    </p:spTree>
    <p:extLst>
      <p:ext uri="{BB962C8B-B14F-4D97-AF65-F5344CB8AC3E}">
        <p14:creationId xmlns:p14="http://schemas.microsoft.com/office/powerpoint/2010/main" val="1341135635"/>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8BF628-71B0-DACB-4166-E57EC3CC345A}"/>
              </a:ext>
            </a:extLst>
          </p:cNvPr>
          <p:cNvSpPr txBox="1">
            <a:spLocks/>
          </p:cNvSpPr>
          <p:nvPr/>
        </p:nvSpPr>
        <p:spPr>
          <a:xfrm>
            <a:off x="2635899" y="2220035"/>
            <a:ext cx="6644090" cy="7906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lang="en-US" sz="2000" dirty="0">
                <a:solidFill>
                  <a:prstClr val="black"/>
                </a:solidFill>
                <a:latin typeface="Arial Black" panose="020B0A04020102020204" pitchFamily="34" charset="0"/>
              </a:rPr>
              <a:t>FILL OUT THE PIC APPLICATION TODAY!</a:t>
            </a:r>
            <a:endParaRPr kumimoji="0" lang="en-US" sz="2000" b="0" i="0" u="none" strike="noStrike" kern="1200" cap="none" spc="0" normalizeH="0" baseline="0" noProof="0" dirty="0">
              <a:ln>
                <a:noFill/>
              </a:ln>
              <a:solidFill>
                <a:prstClr val="black"/>
              </a:solidFill>
              <a:effectLst/>
              <a:uLnTx/>
              <a:uFillTx/>
              <a:latin typeface="Arial Black" panose="020B0A04020102020204" pitchFamily="34" charset="0"/>
            </a:endParaRPr>
          </a:p>
        </p:txBody>
      </p:sp>
      <p:sp>
        <p:nvSpPr>
          <p:cNvPr id="4" name="TextBox 3">
            <a:extLst>
              <a:ext uri="{FF2B5EF4-FFF2-40B4-BE49-F238E27FC236}">
                <a16:creationId xmlns:a16="http://schemas.microsoft.com/office/drawing/2014/main" id="{72B7C734-A502-9AF5-28E8-B5C4B7629E93}"/>
              </a:ext>
            </a:extLst>
          </p:cNvPr>
          <p:cNvSpPr txBox="1"/>
          <p:nvPr/>
        </p:nvSpPr>
        <p:spPr>
          <a:xfrm>
            <a:off x="1914172" y="2735480"/>
            <a:ext cx="10775515" cy="1015663"/>
          </a:xfrm>
          <a:prstGeom prst="rect">
            <a:avLst/>
          </a:prstGeom>
          <a:noFill/>
        </p:spPr>
        <p:txBody>
          <a:bodyPr wrap="square" rtlCol="0">
            <a:spAutoFit/>
          </a:bodyPr>
          <a:lstStyle/>
          <a:p>
            <a:r>
              <a:rPr lang="en-US" sz="6000" i="1" u="sng" dirty="0">
                <a:solidFill>
                  <a:schemeClr val="accent4">
                    <a:lumMod val="75000"/>
                  </a:schemeClr>
                </a:solidFill>
                <a:hlinkClick r:id="rId3"/>
              </a:rPr>
              <a:t>application.bostonpic.org</a:t>
            </a:r>
            <a:endParaRPr lang="en-US" sz="6000" i="1" u="sng" dirty="0">
              <a:solidFill>
                <a:schemeClr val="accent4">
                  <a:lumMod val="75000"/>
                </a:schemeClr>
              </a:solidFill>
            </a:endParaRPr>
          </a:p>
        </p:txBody>
      </p:sp>
      <p:sp>
        <p:nvSpPr>
          <p:cNvPr id="5" name="TextBox 4">
            <a:extLst>
              <a:ext uri="{FF2B5EF4-FFF2-40B4-BE49-F238E27FC236}">
                <a16:creationId xmlns:a16="http://schemas.microsoft.com/office/drawing/2014/main" id="{AFB20274-5930-F17B-5C3D-4A2B8B469FBF}"/>
              </a:ext>
            </a:extLst>
          </p:cNvPr>
          <p:cNvSpPr txBox="1"/>
          <p:nvPr/>
        </p:nvSpPr>
        <p:spPr>
          <a:xfrm>
            <a:off x="1617117" y="4266588"/>
            <a:ext cx="8454536" cy="707886"/>
          </a:xfrm>
          <a:prstGeom prst="rect">
            <a:avLst/>
          </a:prstGeom>
          <a:noFill/>
        </p:spPr>
        <p:txBody>
          <a:bodyPr wrap="square" rtlCol="0">
            <a:spAutoFit/>
          </a:bodyPr>
          <a:lstStyle/>
          <a:p>
            <a:pPr algn="ctr"/>
            <a:r>
              <a:rPr lang="en-US" sz="2000" dirty="0">
                <a:solidFill>
                  <a:srgbClr val="C00000"/>
                </a:solidFill>
              </a:rPr>
              <a:t>*An updated resume is a REQUIREMENT for the PIC application. Connect with your career specialist to get this done. </a:t>
            </a:r>
          </a:p>
        </p:txBody>
      </p:sp>
    </p:spTree>
    <p:extLst>
      <p:ext uri="{BB962C8B-B14F-4D97-AF65-F5344CB8AC3E}">
        <p14:creationId xmlns:p14="http://schemas.microsoft.com/office/powerpoint/2010/main" val="2630763026"/>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437DBDD0-100F-427C-9E44-2DE9FCA034E3}"/>
              </a:ext>
            </a:extLst>
          </p:cNvPr>
          <p:cNvSpPr>
            <a:spLocks noGrp="1"/>
          </p:cNvSpPr>
          <p:nvPr>
            <p:ph type="body" sz="quarter" idx="14"/>
          </p:nvPr>
        </p:nvSpPr>
        <p:spPr/>
        <p:txBody>
          <a:bodyPr/>
          <a:lstStyle/>
          <a:p>
            <a:pPr algn="ctr"/>
            <a:r>
              <a:rPr lang="en-GB" sz="3600"/>
              <a:t>About BIDMC</a:t>
            </a:r>
            <a:endParaRPr lang="en-US" sz="3600">
              <a:cs typeface="Arial"/>
            </a:endParaRPr>
          </a:p>
        </p:txBody>
      </p:sp>
      <p:sp>
        <p:nvSpPr>
          <p:cNvPr id="20" name="Content Placeholder 19">
            <a:extLst>
              <a:ext uri="{FF2B5EF4-FFF2-40B4-BE49-F238E27FC236}">
                <a16:creationId xmlns:a16="http://schemas.microsoft.com/office/drawing/2014/main" id="{65273487-754B-4764-90CF-B526B4A1F8E1}"/>
              </a:ext>
            </a:extLst>
          </p:cNvPr>
          <p:cNvSpPr>
            <a:spLocks noGrp="1"/>
          </p:cNvSpPr>
          <p:nvPr>
            <p:ph idx="1"/>
          </p:nvPr>
        </p:nvSpPr>
        <p:spPr>
          <a:xfrm>
            <a:off x="1955801" y="1234801"/>
            <a:ext cx="4569641" cy="5101219"/>
          </a:xfrm>
        </p:spPr>
        <p:txBody>
          <a:bodyPr/>
          <a:lstStyle/>
          <a:p>
            <a:pPr marL="285750" indent="-285750">
              <a:spcAft>
                <a:spcPts val="0"/>
              </a:spcAft>
              <a:buFont typeface="Wingdings" panose="05000000000000000000" pitchFamily="2" charset="2"/>
              <a:buChar char="§"/>
            </a:pPr>
            <a:r>
              <a:rPr lang="en-US" sz="1600" dirty="0"/>
              <a:t>We are a</a:t>
            </a:r>
            <a:r>
              <a:rPr lang="en-US" sz="1600" b="1" dirty="0"/>
              <a:t> world-class teaching hospita</a:t>
            </a:r>
            <a:r>
              <a:rPr lang="en-US" sz="1600" dirty="0"/>
              <a:t>l of Harvard Medical School located in the Longwood Medical area  </a:t>
            </a:r>
            <a:endParaRPr lang="en-US" sz="1600" dirty="0">
              <a:cs typeface="Arial"/>
            </a:endParaRPr>
          </a:p>
          <a:p>
            <a:pPr marL="285750" indent="-285750">
              <a:spcAft>
                <a:spcPts val="0"/>
              </a:spcAft>
              <a:buFont typeface="Wingdings" panose="020B0604020202020204" pitchFamily="34" charset="0"/>
              <a:buChar char="§"/>
            </a:pPr>
            <a:endParaRPr lang="en-US" sz="1600" dirty="0">
              <a:cs typeface="Arial"/>
            </a:endParaRPr>
          </a:p>
          <a:p>
            <a:pPr marL="285750" indent="-285750">
              <a:spcAft>
                <a:spcPts val="0"/>
              </a:spcAft>
              <a:buFont typeface="Wingdings"/>
              <a:buChar char="§"/>
            </a:pPr>
            <a:r>
              <a:rPr lang="en-US" sz="1600" dirty="0"/>
              <a:t>We provide </a:t>
            </a:r>
            <a:r>
              <a:rPr lang="en-US" sz="1600" b="1" dirty="0"/>
              <a:t>leading-edge care </a:t>
            </a:r>
            <a:r>
              <a:rPr lang="en-US" sz="1600" dirty="0"/>
              <a:t>in cardiovascular care, cancer, neuroscience, orthopedics, organ transplantation and much more  </a:t>
            </a:r>
            <a:endParaRPr lang="en-US" sz="1600" dirty="0">
              <a:cs typeface="Arial"/>
            </a:endParaRPr>
          </a:p>
          <a:p>
            <a:pPr marL="285750" indent="-285750">
              <a:spcAft>
                <a:spcPts val="0"/>
              </a:spcAft>
              <a:buFont typeface="Wingdings" panose="020B0604020202020204" pitchFamily="34" charset="0"/>
              <a:buChar char="§"/>
            </a:pPr>
            <a:endParaRPr lang="en-US" sz="1600" dirty="0">
              <a:cs typeface="Arial"/>
            </a:endParaRPr>
          </a:p>
          <a:p>
            <a:pPr marL="285750" indent="-285750">
              <a:spcAft>
                <a:spcPts val="0"/>
              </a:spcAft>
              <a:buFont typeface="Wingdings" panose="020B0604020202020204" pitchFamily="34" charset="0"/>
              <a:buChar char="§"/>
            </a:pPr>
            <a:endParaRPr lang="en-US" sz="1600" dirty="0">
              <a:cs typeface="Arial"/>
            </a:endParaRPr>
          </a:p>
          <a:p>
            <a:pPr marL="285750" indent="-285750">
              <a:spcAft>
                <a:spcPts val="0"/>
              </a:spcAft>
              <a:buFont typeface="Wingdings"/>
              <a:buChar char="§"/>
            </a:pPr>
            <a:r>
              <a:rPr lang="en-US" sz="1600" dirty="0"/>
              <a:t>Our medical center offers a full range of </a:t>
            </a:r>
            <a:r>
              <a:rPr lang="en-US" sz="1600" b="1" dirty="0"/>
              <a:t>emergency services</a:t>
            </a:r>
            <a:r>
              <a:rPr lang="en-US" sz="1600" dirty="0"/>
              <a:t>, including a Level 1 Trauma Center  </a:t>
            </a:r>
            <a:endParaRPr lang="en-US" sz="1600" dirty="0">
              <a:cs typeface="Arial"/>
            </a:endParaRPr>
          </a:p>
          <a:p>
            <a:pPr marL="285750" indent="-285750">
              <a:spcAft>
                <a:spcPts val="0"/>
              </a:spcAft>
              <a:buFont typeface="Wingdings"/>
              <a:buChar char="§"/>
            </a:pPr>
            <a:endParaRPr lang="en-US" sz="1600" dirty="0">
              <a:cs typeface="Arial"/>
            </a:endParaRPr>
          </a:p>
          <a:p>
            <a:pPr marL="285750" indent="-285750">
              <a:spcAft>
                <a:spcPts val="0"/>
              </a:spcAft>
              <a:buFont typeface="Wingdings"/>
              <a:buChar char="§"/>
            </a:pPr>
            <a:endParaRPr lang="en-US" sz="1600" dirty="0">
              <a:cs typeface="Arial"/>
            </a:endParaRPr>
          </a:p>
          <a:p>
            <a:pPr marL="285750" indent="-285750">
              <a:spcAft>
                <a:spcPts val="0"/>
              </a:spcAft>
              <a:buFont typeface="Wingdings"/>
              <a:buChar char="§"/>
            </a:pPr>
            <a:r>
              <a:rPr lang="en-US" sz="1600" dirty="0"/>
              <a:t>We are committed  to </a:t>
            </a:r>
            <a:r>
              <a:rPr lang="en-US" sz="1600" b="1" dirty="0"/>
              <a:t>caring effectively for all patients</a:t>
            </a:r>
            <a:r>
              <a:rPr lang="en-US" sz="1600" dirty="0"/>
              <a:t> and want our workplace to reflect that diversity </a:t>
            </a:r>
            <a:endParaRPr lang="pt-BR" sz="1600" dirty="0">
              <a:cs typeface="Arial"/>
            </a:endParaRPr>
          </a:p>
        </p:txBody>
      </p:sp>
      <p:sp>
        <p:nvSpPr>
          <p:cNvPr id="47" name="Slide Number Placeholder 46">
            <a:extLst>
              <a:ext uri="{FF2B5EF4-FFF2-40B4-BE49-F238E27FC236}">
                <a16:creationId xmlns:a16="http://schemas.microsoft.com/office/drawing/2014/main" id="{173BE56B-7EB8-4811-8425-578857AEC102}"/>
              </a:ext>
            </a:extLst>
          </p:cNvPr>
          <p:cNvSpPr>
            <a:spLocks noGrp="1"/>
          </p:cNvSpPr>
          <p:nvPr>
            <p:ph type="sldNum" sz="quarter" idx="4"/>
          </p:nvPr>
        </p:nvSpPr>
        <p:spPr/>
        <p:txBody>
          <a:bodyPr/>
          <a:lstStyle/>
          <a:p>
            <a:fld id="{E8A74B61-50D3-3946-8366-1E447A2A8431}" type="slidenum">
              <a:rPr lang="en-US">
                <a:solidFill>
                  <a:prstClr val="white"/>
                </a:solidFill>
                <a:latin typeface="Arial"/>
              </a:rPr>
              <a:pPr/>
              <a:t>40</a:t>
            </a:fld>
            <a:endParaRPr lang="en-US">
              <a:solidFill>
                <a:prstClr val="white"/>
              </a:solidFill>
              <a:latin typeface="Arial"/>
            </a:endParaRPr>
          </a:p>
        </p:txBody>
      </p:sp>
      <p:pic>
        <p:nvPicPr>
          <p:cNvPr id="2" name="Picture 1" descr="A group of people sitting on a stone steps&#10;&#10;Description automatically generated">
            <a:extLst>
              <a:ext uri="{FF2B5EF4-FFF2-40B4-BE49-F238E27FC236}">
                <a16:creationId xmlns:a16="http://schemas.microsoft.com/office/drawing/2014/main" id="{B1DB2FCE-50A3-BD5C-194A-A6202DD8C1EB}"/>
              </a:ext>
            </a:extLst>
          </p:cNvPr>
          <p:cNvPicPr>
            <a:picLocks noChangeAspect="1"/>
          </p:cNvPicPr>
          <p:nvPr/>
        </p:nvPicPr>
        <p:blipFill>
          <a:blip r:embed="rId2"/>
          <a:stretch>
            <a:fillRect/>
          </a:stretch>
        </p:blipFill>
        <p:spPr>
          <a:xfrm>
            <a:off x="6804163" y="2298425"/>
            <a:ext cx="3506110" cy="2638901"/>
          </a:xfrm>
          <a:prstGeom prst="rect">
            <a:avLst/>
          </a:prstGeom>
        </p:spPr>
      </p:pic>
    </p:spTree>
    <p:extLst>
      <p:ext uri="{BB962C8B-B14F-4D97-AF65-F5344CB8AC3E}">
        <p14:creationId xmlns:p14="http://schemas.microsoft.com/office/powerpoint/2010/main" val="1139671546"/>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9C0D5-75E6-9F2E-09A0-228108A68EA1}"/>
            </a:ext>
          </a:extLst>
        </p:cNvPr>
        <p:cNvGrpSpPr/>
        <p:nvPr/>
      </p:nvGrpSpPr>
      <p:grpSpPr>
        <a:xfrm>
          <a:off x="0" y="0"/>
          <a:ext cx="0" cy="0"/>
          <a:chOff x="0" y="0"/>
          <a:chExt cx="0" cy="0"/>
        </a:xfrm>
      </p:grpSpPr>
      <p:sp>
        <p:nvSpPr>
          <p:cNvPr id="47" name="Slide Number Placeholder 46">
            <a:extLst>
              <a:ext uri="{FF2B5EF4-FFF2-40B4-BE49-F238E27FC236}">
                <a16:creationId xmlns:a16="http://schemas.microsoft.com/office/drawing/2014/main" id="{A8C2FEFF-4A0C-C280-A4A3-05B1D0F248D1}"/>
              </a:ext>
            </a:extLst>
          </p:cNvPr>
          <p:cNvSpPr>
            <a:spLocks noGrp="1"/>
          </p:cNvSpPr>
          <p:nvPr>
            <p:ph type="sldNum" sz="quarter" idx="4"/>
          </p:nvPr>
        </p:nvSpPr>
        <p:spPr/>
        <p:txBody>
          <a:bodyPr/>
          <a:lstStyle/>
          <a:p>
            <a:fld id="{E8A74B61-50D3-3946-8366-1E447A2A8431}" type="slidenum">
              <a:rPr lang="en-US" dirty="0">
                <a:solidFill>
                  <a:prstClr val="white"/>
                </a:solidFill>
                <a:latin typeface="Arial"/>
              </a:rPr>
              <a:pPr/>
              <a:t>41</a:t>
            </a:fld>
            <a:endParaRPr lang="en-US" dirty="0">
              <a:solidFill>
                <a:prstClr val="white"/>
              </a:solidFill>
              <a:latin typeface="Arial"/>
            </a:endParaRPr>
          </a:p>
        </p:txBody>
      </p:sp>
      <p:sp>
        <p:nvSpPr>
          <p:cNvPr id="44" name="Text Placeholder 43">
            <a:extLst>
              <a:ext uri="{FF2B5EF4-FFF2-40B4-BE49-F238E27FC236}">
                <a16:creationId xmlns:a16="http://schemas.microsoft.com/office/drawing/2014/main" id="{DC0494F5-02CC-E010-2DF5-472953C004F3}"/>
              </a:ext>
            </a:extLst>
          </p:cNvPr>
          <p:cNvSpPr>
            <a:spLocks noGrp="1"/>
          </p:cNvSpPr>
          <p:nvPr>
            <p:ph type="body" sz="quarter" idx="14"/>
          </p:nvPr>
        </p:nvSpPr>
        <p:spPr/>
        <p:txBody>
          <a:bodyPr/>
          <a:lstStyle/>
          <a:p>
            <a:pPr algn="ctr"/>
            <a:r>
              <a:rPr lang="en-GB" sz="3600" dirty="0"/>
              <a:t>Program Details</a:t>
            </a:r>
            <a:endParaRPr lang="en-US" sz="3600" dirty="0">
              <a:cs typeface="Arial"/>
            </a:endParaRPr>
          </a:p>
        </p:txBody>
      </p:sp>
      <p:sp>
        <p:nvSpPr>
          <p:cNvPr id="20" name="Content Placeholder 19">
            <a:extLst>
              <a:ext uri="{FF2B5EF4-FFF2-40B4-BE49-F238E27FC236}">
                <a16:creationId xmlns:a16="http://schemas.microsoft.com/office/drawing/2014/main" id="{8D7784B9-531A-05FC-2FCA-A83FE7E1B1EB}"/>
              </a:ext>
            </a:extLst>
          </p:cNvPr>
          <p:cNvSpPr>
            <a:spLocks noGrp="1"/>
          </p:cNvSpPr>
          <p:nvPr>
            <p:ph idx="1"/>
          </p:nvPr>
        </p:nvSpPr>
        <p:spPr>
          <a:xfrm>
            <a:off x="1798945" y="1130257"/>
            <a:ext cx="5492874" cy="5263426"/>
          </a:xfrm>
        </p:spPr>
        <p:txBody>
          <a:bodyPr/>
          <a:lstStyle/>
          <a:p>
            <a:pPr marL="342900" indent="-342900">
              <a:lnSpc>
                <a:spcPct val="150000"/>
              </a:lnSpc>
              <a:spcAft>
                <a:spcPts val="0"/>
              </a:spcAft>
              <a:buFont typeface="Wingdings" panose="020B0604020202020204" pitchFamily="34" charset="0"/>
              <a:buChar char="§"/>
            </a:pPr>
            <a:r>
              <a:rPr lang="en-US" sz="1600" dirty="0"/>
              <a:t>6-weeks</a:t>
            </a:r>
          </a:p>
          <a:p>
            <a:pPr marL="738188" lvl="3" indent="-342900">
              <a:lnSpc>
                <a:spcPct val="150000"/>
              </a:lnSpc>
              <a:spcAft>
                <a:spcPts val="0"/>
              </a:spcAft>
              <a:buFont typeface="Wingdings" panose="020B0604020202020204" pitchFamily="34" charset="0"/>
              <a:buChar char="§"/>
            </a:pPr>
            <a:r>
              <a:rPr lang="en-US" sz="1600" dirty="0">
                <a:solidFill>
                  <a:srgbClr val="FFFFFF"/>
                </a:solidFill>
              </a:rPr>
              <a:t>July</a:t>
            </a:r>
            <a:r>
              <a:rPr lang="en-US" sz="1600" dirty="0">
                <a:solidFill>
                  <a:srgbClr val="FFFFFF"/>
                </a:solidFill>
                <a:cs typeface="Arial"/>
              </a:rPr>
              <a:t> 8 to August 15    </a:t>
            </a:r>
          </a:p>
          <a:p>
            <a:pPr marL="342900" indent="-342900">
              <a:lnSpc>
                <a:spcPct val="150000"/>
              </a:lnSpc>
              <a:spcAft>
                <a:spcPts val="0"/>
              </a:spcAft>
              <a:buFont typeface="Wingdings" panose="020B0604020202020204" pitchFamily="34" charset="0"/>
              <a:buChar char="§"/>
            </a:pPr>
            <a:r>
              <a:rPr lang="en-US" sz="1600" dirty="0">
                <a:cs typeface="Arial"/>
              </a:rPr>
              <a:t>32 hours per week</a:t>
            </a:r>
          </a:p>
          <a:p>
            <a:pPr marL="342900" indent="-342900">
              <a:lnSpc>
                <a:spcPct val="150000"/>
              </a:lnSpc>
              <a:spcAft>
                <a:spcPts val="0"/>
              </a:spcAft>
              <a:buFont typeface="Wingdings" panose="020B0604020202020204" pitchFamily="34" charset="0"/>
              <a:buChar char="§"/>
            </a:pPr>
            <a:r>
              <a:rPr lang="en-US" sz="1600" dirty="0">
                <a:cs typeface="Arial"/>
              </a:rPr>
              <a:t>Monday – Thursday</a:t>
            </a:r>
          </a:p>
          <a:p>
            <a:pPr marL="738188" lvl="3" indent="-342900">
              <a:lnSpc>
                <a:spcPct val="150000"/>
              </a:lnSpc>
              <a:spcAft>
                <a:spcPts val="0"/>
              </a:spcAft>
              <a:buFont typeface="Wingdings" panose="020B0604020202020204" pitchFamily="34" charset="0"/>
              <a:buChar char="§"/>
            </a:pPr>
            <a:r>
              <a:rPr lang="en-US" sz="1600" dirty="0">
                <a:cs typeface="Arial"/>
              </a:rPr>
              <a:t>8:30am-5pm</a:t>
            </a:r>
            <a:r>
              <a:rPr lang="en-US" sz="1600" dirty="0">
                <a:solidFill>
                  <a:srgbClr val="000000"/>
                </a:solidFill>
                <a:cs typeface="Arial"/>
              </a:rPr>
              <a:t> </a:t>
            </a:r>
            <a:endParaRPr lang="en-US" sz="1600" dirty="0">
              <a:solidFill>
                <a:srgbClr val="808080"/>
              </a:solidFill>
              <a:cs typeface="Arial"/>
            </a:endParaRPr>
          </a:p>
          <a:p>
            <a:pPr marL="342900" indent="-342900">
              <a:lnSpc>
                <a:spcPct val="150000"/>
              </a:lnSpc>
              <a:spcAft>
                <a:spcPts val="0"/>
              </a:spcAft>
              <a:buFont typeface="Wingdings" panose="020B0604020202020204" pitchFamily="34" charset="0"/>
              <a:buChar char="§"/>
            </a:pPr>
            <a:r>
              <a:rPr lang="en-US" sz="1600" dirty="0">
                <a:cs typeface="Arial"/>
              </a:rPr>
              <a:t>Hourly wage is $16.00</a:t>
            </a:r>
          </a:p>
          <a:p>
            <a:pPr marL="342900" indent="-342900">
              <a:lnSpc>
                <a:spcPct val="150000"/>
              </a:lnSpc>
              <a:spcAft>
                <a:spcPts val="0"/>
              </a:spcAft>
              <a:buFont typeface="Wingdings" panose="020B0604020202020204" pitchFamily="34" charset="0"/>
              <a:buChar char="§"/>
            </a:pPr>
            <a:r>
              <a:rPr lang="en-US" sz="1600" dirty="0">
                <a:cs typeface="Arial"/>
              </a:rPr>
              <a:t>Work as part of a team in your department</a:t>
            </a:r>
            <a:endParaRPr lang="en-US" sz="1600" dirty="0">
              <a:solidFill>
                <a:srgbClr val="000000"/>
              </a:solidFill>
              <a:cs typeface="Arial"/>
            </a:endParaRPr>
          </a:p>
          <a:p>
            <a:pPr marL="342900" indent="-342900">
              <a:lnSpc>
                <a:spcPct val="150000"/>
              </a:lnSpc>
              <a:spcAft>
                <a:spcPts val="0"/>
              </a:spcAft>
              <a:buFont typeface="Wingdings" panose="020B0604020202020204" pitchFamily="34" charset="0"/>
              <a:buChar char="§"/>
            </a:pPr>
            <a:r>
              <a:rPr lang="en-US" sz="1600" dirty="0">
                <a:cs typeface="Arial"/>
              </a:rPr>
              <a:t>Meet 2x weekly as a group for Career Panels with BIDMC employees or for tours</a:t>
            </a:r>
            <a:r>
              <a:rPr lang="en-US" sz="1600" dirty="0">
                <a:solidFill>
                  <a:srgbClr val="000000"/>
                </a:solidFill>
                <a:cs typeface="Arial"/>
              </a:rPr>
              <a:t> </a:t>
            </a:r>
            <a:endParaRPr lang="en-US" sz="1600" dirty="0">
              <a:solidFill>
                <a:srgbClr val="808080"/>
              </a:solidFill>
              <a:cs typeface="Arial"/>
            </a:endParaRPr>
          </a:p>
          <a:p>
            <a:pPr marL="342900" indent="-342900">
              <a:lnSpc>
                <a:spcPct val="150000"/>
              </a:lnSpc>
              <a:spcAft>
                <a:spcPts val="0"/>
              </a:spcAft>
              <a:buFont typeface="Wingdings" panose="020B0604020202020204" pitchFamily="34" charset="0"/>
              <a:buChar char="§"/>
            </a:pPr>
            <a:r>
              <a:rPr lang="en-US" sz="1600" dirty="0">
                <a:cs typeface="Arial"/>
              </a:rPr>
              <a:t>Some examples:</a:t>
            </a:r>
            <a:r>
              <a:rPr lang="en-US" sz="1600" dirty="0">
                <a:solidFill>
                  <a:srgbClr val="000000"/>
                </a:solidFill>
                <a:cs typeface="Arial"/>
              </a:rPr>
              <a:t> </a:t>
            </a:r>
            <a:endParaRPr lang="en-US" sz="1600" dirty="0">
              <a:solidFill>
                <a:srgbClr val="808080"/>
              </a:solidFill>
              <a:cs typeface="Arial"/>
            </a:endParaRPr>
          </a:p>
          <a:p>
            <a:pPr marL="738188" lvl="3" indent="-342900">
              <a:lnSpc>
                <a:spcPct val="150000"/>
              </a:lnSpc>
              <a:spcAft>
                <a:spcPts val="0"/>
              </a:spcAft>
              <a:buFont typeface="Wingdings" panose="020B0604020202020204" pitchFamily="34" charset="0"/>
              <a:buChar char="§"/>
            </a:pPr>
            <a:r>
              <a:rPr lang="en-US" sz="1600" dirty="0"/>
              <a:t>Nursing Panel, Research Panel, Anesthesiology Panel, and more </a:t>
            </a:r>
          </a:p>
          <a:p>
            <a:pPr marL="738188" lvl="3" indent="-342900">
              <a:lnSpc>
                <a:spcPct val="150000"/>
              </a:lnSpc>
              <a:spcAft>
                <a:spcPts val="0"/>
              </a:spcAft>
              <a:buFont typeface="Wingdings" panose="020B0604020202020204" pitchFamily="34" charset="0"/>
              <a:buChar char="§"/>
            </a:pPr>
            <a:r>
              <a:rPr lang="en-US" sz="1600" dirty="0"/>
              <a:t>Tours of NICU, Radiology, Simulation Lab</a:t>
            </a:r>
          </a:p>
          <a:p>
            <a:pPr marL="342900" indent="-342900">
              <a:spcAft>
                <a:spcPts val="0"/>
              </a:spcAft>
              <a:buFont typeface="Wingdings" panose="020B0604020202020204" pitchFamily="34" charset="0"/>
              <a:buChar char="§"/>
            </a:pPr>
            <a:endParaRPr lang="en-US" sz="1600" dirty="0">
              <a:cs typeface="Arial"/>
            </a:endParaRPr>
          </a:p>
        </p:txBody>
      </p:sp>
      <p:pic>
        <p:nvPicPr>
          <p:cNvPr id="4" name="Picture 3" descr="A group of people posing for a photo&#10;&#10;Description automatically generated">
            <a:extLst>
              <a:ext uri="{FF2B5EF4-FFF2-40B4-BE49-F238E27FC236}">
                <a16:creationId xmlns:a16="http://schemas.microsoft.com/office/drawing/2014/main" id="{EF022EAF-9662-1A8A-AEE5-04AB3FD21028}"/>
              </a:ext>
            </a:extLst>
          </p:cNvPr>
          <p:cNvPicPr>
            <a:picLocks noChangeAspect="1"/>
          </p:cNvPicPr>
          <p:nvPr/>
        </p:nvPicPr>
        <p:blipFill>
          <a:blip r:embed="rId2"/>
          <a:stretch>
            <a:fillRect/>
          </a:stretch>
        </p:blipFill>
        <p:spPr>
          <a:xfrm>
            <a:off x="7112276" y="1276132"/>
            <a:ext cx="3243462" cy="2526106"/>
          </a:xfrm>
          <a:prstGeom prst="rect">
            <a:avLst/>
          </a:prstGeom>
        </p:spPr>
      </p:pic>
      <p:pic>
        <p:nvPicPr>
          <p:cNvPr id="5" name="Picture 4" descr="A group of women holding up id cards&#10;&#10;Description automatically generated">
            <a:extLst>
              <a:ext uri="{FF2B5EF4-FFF2-40B4-BE49-F238E27FC236}">
                <a16:creationId xmlns:a16="http://schemas.microsoft.com/office/drawing/2014/main" id="{ED180532-557D-1C74-2B8D-B7794CAEA5D8}"/>
              </a:ext>
            </a:extLst>
          </p:cNvPr>
          <p:cNvPicPr>
            <a:picLocks noChangeAspect="1"/>
          </p:cNvPicPr>
          <p:nvPr/>
        </p:nvPicPr>
        <p:blipFill>
          <a:blip r:embed="rId3"/>
          <a:stretch>
            <a:fillRect/>
          </a:stretch>
        </p:blipFill>
        <p:spPr>
          <a:xfrm rot="10800000">
            <a:off x="7110791" y="3898857"/>
            <a:ext cx="3212107" cy="2387827"/>
          </a:xfrm>
          <a:prstGeom prst="rect">
            <a:avLst/>
          </a:prstGeom>
        </p:spPr>
      </p:pic>
    </p:spTree>
    <p:extLst>
      <p:ext uri="{BB962C8B-B14F-4D97-AF65-F5344CB8AC3E}">
        <p14:creationId xmlns:p14="http://schemas.microsoft.com/office/powerpoint/2010/main" val="1244475958"/>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AE71C-3B4E-B918-FD80-61B81C6ED2EE}"/>
            </a:ext>
          </a:extLst>
        </p:cNvPr>
        <p:cNvGrpSpPr/>
        <p:nvPr/>
      </p:nvGrpSpPr>
      <p:grpSpPr>
        <a:xfrm>
          <a:off x="0" y="0"/>
          <a:ext cx="0" cy="0"/>
          <a:chOff x="0" y="0"/>
          <a:chExt cx="0" cy="0"/>
        </a:xfrm>
      </p:grpSpPr>
      <p:sp>
        <p:nvSpPr>
          <p:cNvPr id="44" name="Text Placeholder 43">
            <a:extLst>
              <a:ext uri="{FF2B5EF4-FFF2-40B4-BE49-F238E27FC236}">
                <a16:creationId xmlns:a16="http://schemas.microsoft.com/office/drawing/2014/main" id="{F0BEDC26-64A8-8C22-37D0-1FF3132D26BA}"/>
              </a:ext>
            </a:extLst>
          </p:cNvPr>
          <p:cNvSpPr>
            <a:spLocks noGrp="1"/>
          </p:cNvSpPr>
          <p:nvPr>
            <p:ph type="body" sz="quarter" idx="14"/>
          </p:nvPr>
        </p:nvSpPr>
        <p:spPr/>
        <p:txBody>
          <a:bodyPr/>
          <a:lstStyle/>
          <a:p>
            <a:pPr algn="ctr"/>
            <a:r>
              <a:rPr lang="en-GB" sz="3200"/>
              <a:t>A Sample of Departments</a:t>
            </a:r>
            <a:endParaRPr lang="en-US" sz="3200">
              <a:cs typeface="Arial"/>
            </a:endParaRPr>
          </a:p>
        </p:txBody>
      </p:sp>
      <p:sp>
        <p:nvSpPr>
          <p:cNvPr id="20" name="Content Placeholder 19">
            <a:extLst>
              <a:ext uri="{FF2B5EF4-FFF2-40B4-BE49-F238E27FC236}">
                <a16:creationId xmlns:a16="http://schemas.microsoft.com/office/drawing/2014/main" id="{43ACE06D-C10E-AF23-7E71-3C90BFF26EC3}"/>
              </a:ext>
            </a:extLst>
          </p:cNvPr>
          <p:cNvSpPr>
            <a:spLocks noGrp="1"/>
          </p:cNvSpPr>
          <p:nvPr>
            <p:ph idx="1"/>
          </p:nvPr>
        </p:nvSpPr>
        <p:spPr>
          <a:xfrm>
            <a:off x="1955801" y="1234800"/>
            <a:ext cx="3998141" cy="5017024"/>
          </a:xfrm>
        </p:spPr>
        <p:txBody>
          <a:bodyPr/>
          <a:lstStyle/>
          <a:p>
            <a:pPr>
              <a:spcAft>
                <a:spcPts val="0"/>
              </a:spcAft>
            </a:pPr>
            <a:endParaRPr lang="en-US" sz="2000" dirty="0">
              <a:cs typeface="Arial"/>
            </a:endParaRPr>
          </a:p>
          <a:p>
            <a:pPr>
              <a:spcAft>
                <a:spcPts val="0"/>
              </a:spcAft>
              <a:buFont typeface="Arial"/>
            </a:pPr>
            <a:endParaRPr lang="en-US" sz="2000" dirty="0">
              <a:cs typeface="Arial"/>
            </a:endParaRPr>
          </a:p>
          <a:p>
            <a:pPr>
              <a:spcAft>
                <a:spcPts val="0"/>
              </a:spcAft>
            </a:pPr>
            <a:endParaRPr lang="en-US" sz="2000" dirty="0">
              <a:cs typeface="Arial"/>
            </a:endParaRPr>
          </a:p>
          <a:p>
            <a:pPr>
              <a:spcAft>
                <a:spcPts val="0"/>
              </a:spcAft>
            </a:pPr>
            <a:endParaRPr lang="en-US" sz="2000" dirty="0">
              <a:cs typeface="Arial"/>
            </a:endParaRPr>
          </a:p>
          <a:p>
            <a:pPr>
              <a:spcAft>
                <a:spcPts val="0"/>
              </a:spcAft>
            </a:pPr>
            <a:endParaRPr lang="en-US" sz="2000" dirty="0">
              <a:cs typeface="Arial"/>
            </a:endParaRPr>
          </a:p>
          <a:p>
            <a:pPr>
              <a:spcAft>
                <a:spcPts val="0"/>
              </a:spcAft>
            </a:pPr>
            <a:endParaRPr lang="en-US" sz="2000" dirty="0">
              <a:cs typeface="Arial"/>
            </a:endParaRPr>
          </a:p>
          <a:p>
            <a:pPr>
              <a:spcAft>
                <a:spcPts val="0"/>
              </a:spcAft>
            </a:pPr>
            <a:endParaRPr lang="en-US" sz="2000" dirty="0">
              <a:cs typeface="Arial"/>
            </a:endParaRPr>
          </a:p>
          <a:p>
            <a:pPr marL="342900" indent="-342900">
              <a:spcAft>
                <a:spcPts val="0"/>
              </a:spcAft>
              <a:buFont typeface="Arial"/>
              <a:buChar char="•"/>
            </a:pPr>
            <a:endParaRPr lang="en-US" sz="2000" dirty="0">
              <a:cs typeface="Arial"/>
            </a:endParaRPr>
          </a:p>
          <a:p>
            <a:pPr>
              <a:spcAft>
                <a:spcPts val="0"/>
              </a:spcAft>
            </a:pPr>
            <a:endParaRPr lang="en-US" sz="2000" dirty="0">
              <a:cs typeface="Arial"/>
            </a:endParaRPr>
          </a:p>
          <a:p>
            <a:pPr marL="342900" indent="-342900">
              <a:spcAft>
                <a:spcPts val="0"/>
              </a:spcAft>
              <a:buFont typeface="Arial"/>
              <a:buChar char="•"/>
            </a:pPr>
            <a:endParaRPr lang="en-US" sz="2000" dirty="0">
              <a:cs typeface="Arial"/>
            </a:endParaRPr>
          </a:p>
        </p:txBody>
      </p:sp>
      <p:sp>
        <p:nvSpPr>
          <p:cNvPr id="47" name="Slide Number Placeholder 46">
            <a:extLst>
              <a:ext uri="{FF2B5EF4-FFF2-40B4-BE49-F238E27FC236}">
                <a16:creationId xmlns:a16="http://schemas.microsoft.com/office/drawing/2014/main" id="{B13BFE1F-23D2-F81B-CCA1-809AA50E7A7B}"/>
              </a:ext>
            </a:extLst>
          </p:cNvPr>
          <p:cNvSpPr>
            <a:spLocks noGrp="1"/>
          </p:cNvSpPr>
          <p:nvPr>
            <p:ph type="sldNum" sz="quarter" idx="4"/>
          </p:nvPr>
        </p:nvSpPr>
        <p:spPr/>
        <p:txBody>
          <a:bodyPr/>
          <a:lstStyle/>
          <a:p>
            <a:fld id="{E8A74B61-50D3-3946-8366-1E447A2A8431}" type="slidenum">
              <a:rPr lang="en-US">
                <a:solidFill>
                  <a:prstClr val="white"/>
                </a:solidFill>
                <a:latin typeface="Arial"/>
              </a:rPr>
              <a:pPr/>
              <a:t>42</a:t>
            </a:fld>
            <a:endParaRPr lang="en-US">
              <a:solidFill>
                <a:prstClr val="white"/>
              </a:solidFill>
              <a:latin typeface="Arial"/>
            </a:endParaRPr>
          </a:p>
        </p:txBody>
      </p:sp>
      <p:pic>
        <p:nvPicPr>
          <p:cNvPr id="4" name="Picture 3" descr="A group of girls posing for a selfie&#10;&#10;Description automatically generated">
            <a:extLst>
              <a:ext uri="{FF2B5EF4-FFF2-40B4-BE49-F238E27FC236}">
                <a16:creationId xmlns:a16="http://schemas.microsoft.com/office/drawing/2014/main" id="{6292964F-18D8-E0A0-1980-E777F7D8DB77}"/>
              </a:ext>
            </a:extLst>
          </p:cNvPr>
          <p:cNvPicPr>
            <a:picLocks noChangeAspect="1"/>
          </p:cNvPicPr>
          <p:nvPr/>
        </p:nvPicPr>
        <p:blipFill>
          <a:blip r:embed="rId2"/>
          <a:stretch>
            <a:fillRect/>
          </a:stretch>
        </p:blipFill>
        <p:spPr>
          <a:xfrm>
            <a:off x="2003400" y="1863741"/>
            <a:ext cx="4094420" cy="3112004"/>
          </a:xfrm>
          <a:prstGeom prst="rect">
            <a:avLst/>
          </a:prstGeom>
        </p:spPr>
      </p:pic>
      <p:sp>
        <p:nvSpPr>
          <p:cNvPr id="2" name="TextBox 1">
            <a:extLst>
              <a:ext uri="{FF2B5EF4-FFF2-40B4-BE49-F238E27FC236}">
                <a16:creationId xmlns:a16="http://schemas.microsoft.com/office/drawing/2014/main" id="{58829D09-F92D-2CCD-C0FA-CA8D7F0D1EDE}"/>
              </a:ext>
            </a:extLst>
          </p:cNvPr>
          <p:cNvSpPr txBox="1"/>
          <p:nvPr/>
        </p:nvSpPr>
        <p:spPr>
          <a:xfrm>
            <a:off x="6549473" y="1863586"/>
            <a:ext cx="3800769"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panose="05000000000000000000" pitchFamily="2" charset="2"/>
              <a:buChar char="§"/>
            </a:pPr>
            <a:r>
              <a:rPr lang="en-US" sz="2000" dirty="0">
                <a:solidFill>
                  <a:prstClr val="white"/>
                </a:solidFill>
                <a:latin typeface="Arial"/>
                <a:cs typeface="Arial"/>
              </a:rPr>
              <a:t>Anesthesia</a:t>
            </a:r>
            <a:endParaRPr lang="en-US" dirty="0">
              <a:solidFill>
                <a:prstClr val="black"/>
              </a:solidFill>
              <a:latin typeface="Arial"/>
            </a:endParaRPr>
          </a:p>
          <a:p>
            <a:pPr marL="342900" indent="-342900">
              <a:buFont typeface="Wingdings" panose="05000000000000000000" pitchFamily="2" charset="2"/>
              <a:buChar char="§"/>
            </a:pPr>
            <a:r>
              <a:rPr lang="en-US" sz="2000" dirty="0">
                <a:solidFill>
                  <a:prstClr val="white"/>
                </a:solidFill>
                <a:latin typeface="Arial"/>
                <a:cs typeface="Arial"/>
              </a:rPr>
              <a:t>Clinical Trials Administration</a:t>
            </a:r>
          </a:p>
          <a:p>
            <a:pPr marL="342900" indent="-342900">
              <a:buFont typeface="Wingdings" panose="05000000000000000000" pitchFamily="2" charset="2"/>
              <a:buChar char="§"/>
            </a:pPr>
            <a:r>
              <a:rPr lang="en-US" sz="2000" dirty="0">
                <a:solidFill>
                  <a:prstClr val="white"/>
                </a:solidFill>
                <a:latin typeface="Arial"/>
                <a:cs typeface="Arial"/>
              </a:rPr>
              <a:t>Radiology</a:t>
            </a:r>
          </a:p>
          <a:p>
            <a:pPr marL="342900" indent="-342900">
              <a:buFont typeface="Wingdings" panose="05000000000000000000" pitchFamily="2" charset="2"/>
              <a:buChar char="§"/>
            </a:pPr>
            <a:r>
              <a:rPr lang="en-US" sz="2000" dirty="0">
                <a:solidFill>
                  <a:prstClr val="white"/>
                </a:solidFill>
                <a:latin typeface="Arial"/>
                <a:cs typeface="Arial"/>
              </a:rPr>
              <a:t>Neurology</a:t>
            </a:r>
          </a:p>
          <a:p>
            <a:pPr marL="342900" indent="-342900">
              <a:buFont typeface="Wingdings" panose="05000000000000000000" pitchFamily="2" charset="2"/>
              <a:buChar char="§"/>
            </a:pPr>
            <a:r>
              <a:rPr lang="en-US" sz="2000" dirty="0">
                <a:solidFill>
                  <a:prstClr val="white"/>
                </a:solidFill>
                <a:latin typeface="Arial"/>
                <a:cs typeface="Arial"/>
              </a:rPr>
              <a:t>Thoracic Surgery</a:t>
            </a:r>
          </a:p>
          <a:p>
            <a:pPr marL="342900" indent="-342900">
              <a:buFont typeface="Wingdings" panose="05000000000000000000" pitchFamily="2" charset="2"/>
              <a:buChar char="§"/>
            </a:pPr>
            <a:r>
              <a:rPr lang="en-US" sz="2000" dirty="0">
                <a:solidFill>
                  <a:prstClr val="white"/>
                </a:solidFill>
                <a:latin typeface="Arial"/>
                <a:cs typeface="Arial"/>
              </a:rPr>
              <a:t>Materials Management</a:t>
            </a:r>
          </a:p>
          <a:p>
            <a:pPr marL="342900" indent="-342900">
              <a:buFont typeface="Wingdings" panose="05000000000000000000" pitchFamily="2" charset="2"/>
              <a:buChar char="§"/>
            </a:pPr>
            <a:r>
              <a:rPr lang="en-US" sz="2000" dirty="0">
                <a:solidFill>
                  <a:prstClr val="white"/>
                </a:solidFill>
                <a:latin typeface="Arial"/>
                <a:cs typeface="Arial"/>
              </a:rPr>
              <a:t>Clinical Engineering</a:t>
            </a:r>
          </a:p>
          <a:p>
            <a:pPr marL="342900" indent="-342900">
              <a:buFont typeface="Wingdings" panose="05000000000000000000" pitchFamily="2" charset="2"/>
              <a:buChar char="§"/>
            </a:pPr>
            <a:r>
              <a:rPr lang="en-US" sz="2000" dirty="0">
                <a:solidFill>
                  <a:prstClr val="white"/>
                </a:solidFill>
                <a:latin typeface="Arial"/>
                <a:cs typeface="Arial"/>
              </a:rPr>
              <a:t>Gastroenterology</a:t>
            </a:r>
          </a:p>
          <a:p>
            <a:pPr marL="342900" indent="-342900">
              <a:buFont typeface="Wingdings" panose="05000000000000000000" pitchFamily="2" charset="2"/>
              <a:buChar char="§"/>
            </a:pPr>
            <a:r>
              <a:rPr lang="en-US" sz="2000" dirty="0">
                <a:solidFill>
                  <a:prstClr val="white"/>
                </a:solidFill>
                <a:latin typeface="Arial"/>
                <a:cs typeface="Arial"/>
              </a:rPr>
              <a:t>Pre-Admissions Testing</a:t>
            </a:r>
          </a:p>
          <a:p>
            <a:pPr marL="342900" indent="-342900">
              <a:buFont typeface="Wingdings" panose="05000000000000000000" pitchFamily="2" charset="2"/>
              <a:buChar char="§"/>
            </a:pPr>
            <a:r>
              <a:rPr lang="en-US" sz="2000" dirty="0">
                <a:solidFill>
                  <a:prstClr val="white"/>
                </a:solidFill>
                <a:latin typeface="Arial"/>
                <a:cs typeface="Arial"/>
              </a:rPr>
              <a:t>Emergency Medicine</a:t>
            </a:r>
          </a:p>
          <a:p>
            <a:endParaRPr lang="en-US" dirty="0">
              <a:solidFill>
                <a:prstClr val="black"/>
              </a:solidFill>
              <a:latin typeface="Arial"/>
              <a:cs typeface="Arial"/>
            </a:endParaRPr>
          </a:p>
        </p:txBody>
      </p:sp>
    </p:spTree>
    <p:extLst>
      <p:ext uri="{BB962C8B-B14F-4D97-AF65-F5344CB8AC3E}">
        <p14:creationId xmlns:p14="http://schemas.microsoft.com/office/powerpoint/2010/main" val="347006403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B7170-73DD-F26A-B81E-62905297B623}"/>
            </a:ext>
          </a:extLst>
        </p:cNvPr>
        <p:cNvGrpSpPr/>
        <p:nvPr/>
      </p:nvGrpSpPr>
      <p:grpSpPr>
        <a:xfrm>
          <a:off x="0" y="0"/>
          <a:ext cx="0" cy="0"/>
          <a:chOff x="0" y="0"/>
          <a:chExt cx="0" cy="0"/>
        </a:xfrm>
      </p:grpSpPr>
      <p:sp>
        <p:nvSpPr>
          <p:cNvPr id="44" name="Text Placeholder 43">
            <a:extLst>
              <a:ext uri="{FF2B5EF4-FFF2-40B4-BE49-F238E27FC236}">
                <a16:creationId xmlns:a16="http://schemas.microsoft.com/office/drawing/2014/main" id="{554BA7FA-DDF2-5B23-36F9-9CE052D00686}"/>
              </a:ext>
            </a:extLst>
          </p:cNvPr>
          <p:cNvSpPr>
            <a:spLocks noGrp="1"/>
          </p:cNvSpPr>
          <p:nvPr>
            <p:ph type="body" sz="quarter" idx="14"/>
          </p:nvPr>
        </p:nvSpPr>
        <p:spPr/>
        <p:txBody>
          <a:bodyPr/>
          <a:lstStyle/>
          <a:p>
            <a:pPr algn="ctr"/>
            <a:r>
              <a:rPr lang="en-GB" sz="3200"/>
              <a:t>What Kind of Tasks Might You Perform?</a:t>
            </a:r>
            <a:endParaRPr lang="en-GB" sz="3200">
              <a:cs typeface="Arial"/>
            </a:endParaRPr>
          </a:p>
        </p:txBody>
      </p:sp>
      <p:sp>
        <p:nvSpPr>
          <p:cNvPr id="20" name="Content Placeholder 19">
            <a:extLst>
              <a:ext uri="{FF2B5EF4-FFF2-40B4-BE49-F238E27FC236}">
                <a16:creationId xmlns:a16="http://schemas.microsoft.com/office/drawing/2014/main" id="{B186D76E-9961-7D7A-216A-EBC82ED44510}"/>
              </a:ext>
            </a:extLst>
          </p:cNvPr>
          <p:cNvSpPr>
            <a:spLocks noGrp="1"/>
          </p:cNvSpPr>
          <p:nvPr>
            <p:ph idx="1"/>
          </p:nvPr>
        </p:nvSpPr>
        <p:spPr>
          <a:xfrm>
            <a:off x="1955801" y="1234801"/>
            <a:ext cx="3998141" cy="5130379"/>
          </a:xfrm>
        </p:spPr>
        <p:txBody>
          <a:bodyPr/>
          <a:lstStyle/>
          <a:p>
            <a:pPr marL="342900" indent="-342900">
              <a:spcAft>
                <a:spcPts val="0"/>
              </a:spcAft>
              <a:buFont typeface="Wingdings" panose="05000000000000000000" pitchFamily="2" charset="2"/>
              <a:buChar char="§"/>
            </a:pPr>
            <a:r>
              <a:rPr lang="en-US" sz="1800" dirty="0">
                <a:cs typeface="Arial"/>
              </a:rPr>
              <a:t>Transporting materials to departments throughout the hospital</a:t>
            </a:r>
          </a:p>
          <a:p>
            <a:pPr>
              <a:spcAft>
                <a:spcPts val="0"/>
              </a:spcAft>
              <a:buFont typeface="Arial"/>
            </a:pPr>
            <a:endParaRPr lang="en-US" sz="1800" dirty="0">
              <a:cs typeface="Arial"/>
            </a:endParaRPr>
          </a:p>
          <a:p>
            <a:pPr marL="342900" indent="-342900">
              <a:spcAft>
                <a:spcPts val="0"/>
              </a:spcAft>
              <a:buFont typeface="Wingdings" panose="05000000000000000000" pitchFamily="2" charset="2"/>
              <a:buChar char="§"/>
            </a:pPr>
            <a:r>
              <a:rPr lang="en-US" sz="1800" dirty="0">
                <a:cs typeface="Arial"/>
              </a:rPr>
              <a:t>Assisting patients with check-in</a:t>
            </a:r>
          </a:p>
          <a:p>
            <a:pPr>
              <a:spcAft>
                <a:spcPts val="0"/>
              </a:spcAft>
              <a:buFont typeface="Arial"/>
            </a:pPr>
            <a:endParaRPr lang="en-US" sz="1800" dirty="0">
              <a:cs typeface="Arial"/>
            </a:endParaRPr>
          </a:p>
          <a:p>
            <a:pPr marL="342900" indent="-342900">
              <a:spcAft>
                <a:spcPts val="0"/>
              </a:spcAft>
              <a:buFont typeface="Wingdings" panose="05000000000000000000" pitchFamily="2" charset="2"/>
              <a:buChar char="§"/>
            </a:pPr>
            <a:r>
              <a:rPr lang="en-US" sz="1800" dirty="0">
                <a:cs typeface="Arial"/>
              </a:rPr>
              <a:t>Making reminder phone calls to patients</a:t>
            </a:r>
          </a:p>
          <a:p>
            <a:pPr>
              <a:spcAft>
                <a:spcPts val="0"/>
              </a:spcAft>
              <a:buFont typeface="Arial"/>
            </a:pPr>
            <a:endParaRPr lang="en-US" sz="1800" dirty="0">
              <a:cs typeface="Arial"/>
            </a:endParaRPr>
          </a:p>
          <a:p>
            <a:pPr marL="342900" indent="-342900">
              <a:spcAft>
                <a:spcPts val="0"/>
              </a:spcAft>
              <a:buFont typeface="Wingdings" panose="05000000000000000000" pitchFamily="2" charset="2"/>
              <a:buChar char="§"/>
            </a:pPr>
            <a:r>
              <a:rPr lang="en-US" sz="1800" dirty="0">
                <a:cs typeface="Arial"/>
              </a:rPr>
              <a:t>Assisting with laboratory equipment</a:t>
            </a:r>
          </a:p>
          <a:p>
            <a:pPr>
              <a:spcAft>
                <a:spcPts val="0"/>
              </a:spcAft>
              <a:buFont typeface="Arial"/>
            </a:pPr>
            <a:endParaRPr lang="en-US" sz="1800" dirty="0">
              <a:cs typeface="Arial"/>
            </a:endParaRPr>
          </a:p>
          <a:p>
            <a:pPr marL="342900" indent="-342900">
              <a:spcAft>
                <a:spcPts val="0"/>
              </a:spcAft>
              <a:buFont typeface="Wingdings" panose="05000000000000000000" pitchFamily="2" charset="2"/>
              <a:buChar char="§"/>
            </a:pPr>
            <a:r>
              <a:rPr lang="en-US" sz="1800" dirty="0">
                <a:cs typeface="Arial"/>
              </a:rPr>
              <a:t>Data entry</a:t>
            </a:r>
          </a:p>
          <a:p>
            <a:pPr>
              <a:spcAft>
                <a:spcPts val="0"/>
              </a:spcAft>
              <a:buFont typeface="Arial"/>
            </a:pPr>
            <a:endParaRPr lang="en-US" sz="1800" dirty="0">
              <a:cs typeface="Arial"/>
            </a:endParaRPr>
          </a:p>
          <a:p>
            <a:pPr marL="342900" indent="-342900">
              <a:spcAft>
                <a:spcPts val="0"/>
              </a:spcAft>
              <a:buFont typeface="Wingdings" panose="05000000000000000000" pitchFamily="2" charset="2"/>
              <a:buChar char="§"/>
            </a:pPr>
            <a:r>
              <a:rPr lang="en-US" sz="1800" dirty="0">
                <a:cs typeface="Arial"/>
              </a:rPr>
              <a:t>Prep charts for patient visits</a:t>
            </a:r>
          </a:p>
          <a:p>
            <a:pPr>
              <a:spcAft>
                <a:spcPts val="0"/>
              </a:spcAft>
              <a:buFont typeface="Arial"/>
            </a:pPr>
            <a:endParaRPr lang="en-US" sz="1800" dirty="0">
              <a:cs typeface="Arial"/>
            </a:endParaRPr>
          </a:p>
          <a:p>
            <a:pPr marL="342900" indent="-342900">
              <a:spcAft>
                <a:spcPts val="0"/>
              </a:spcAft>
              <a:buFont typeface="Wingdings" panose="05000000000000000000" pitchFamily="2" charset="2"/>
              <a:buChar char="§"/>
            </a:pPr>
            <a:r>
              <a:rPr lang="en-US" sz="1800" dirty="0">
                <a:cs typeface="Arial"/>
              </a:rPr>
              <a:t>General office tasks</a:t>
            </a:r>
          </a:p>
          <a:p>
            <a:pPr>
              <a:spcAft>
                <a:spcPts val="0"/>
              </a:spcAft>
              <a:buFont typeface="Arial"/>
            </a:pPr>
            <a:endParaRPr lang="en-US" sz="2000" dirty="0">
              <a:cs typeface="Arial"/>
            </a:endParaRPr>
          </a:p>
          <a:p>
            <a:pPr>
              <a:spcAft>
                <a:spcPts val="0"/>
              </a:spcAft>
            </a:pPr>
            <a:endParaRPr lang="en-US" sz="2000" dirty="0">
              <a:cs typeface="Arial"/>
            </a:endParaRPr>
          </a:p>
          <a:p>
            <a:pPr>
              <a:spcAft>
                <a:spcPts val="0"/>
              </a:spcAft>
            </a:pPr>
            <a:endParaRPr lang="en-US" sz="2000" dirty="0">
              <a:cs typeface="Arial"/>
            </a:endParaRPr>
          </a:p>
          <a:p>
            <a:pPr>
              <a:spcAft>
                <a:spcPts val="0"/>
              </a:spcAft>
            </a:pPr>
            <a:endParaRPr lang="en-US" sz="2000" dirty="0">
              <a:cs typeface="Arial"/>
            </a:endParaRPr>
          </a:p>
          <a:p>
            <a:pPr>
              <a:spcAft>
                <a:spcPts val="0"/>
              </a:spcAft>
            </a:pPr>
            <a:endParaRPr lang="en-US" sz="2000" dirty="0">
              <a:cs typeface="Arial"/>
            </a:endParaRPr>
          </a:p>
          <a:p>
            <a:pPr>
              <a:spcAft>
                <a:spcPts val="0"/>
              </a:spcAft>
            </a:pPr>
            <a:endParaRPr lang="en-US" sz="2000" dirty="0">
              <a:cs typeface="Arial"/>
            </a:endParaRPr>
          </a:p>
          <a:p>
            <a:pPr marL="342900" indent="-342900">
              <a:spcAft>
                <a:spcPts val="0"/>
              </a:spcAft>
              <a:buFont typeface="Arial"/>
              <a:buChar char="•"/>
            </a:pPr>
            <a:endParaRPr lang="en-US" sz="2000" dirty="0">
              <a:cs typeface="Arial"/>
            </a:endParaRPr>
          </a:p>
          <a:p>
            <a:pPr>
              <a:spcAft>
                <a:spcPts val="0"/>
              </a:spcAft>
            </a:pPr>
            <a:endParaRPr lang="en-US" sz="2000" dirty="0">
              <a:cs typeface="Arial"/>
            </a:endParaRPr>
          </a:p>
          <a:p>
            <a:pPr marL="342900" indent="-342900">
              <a:spcAft>
                <a:spcPts val="0"/>
              </a:spcAft>
              <a:buFont typeface="Arial"/>
              <a:buChar char="•"/>
            </a:pPr>
            <a:endParaRPr lang="en-US" sz="2000" dirty="0">
              <a:cs typeface="Arial"/>
            </a:endParaRPr>
          </a:p>
        </p:txBody>
      </p:sp>
      <p:sp>
        <p:nvSpPr>
          <p:cNvPr id="47" name="Slide Number Placeholder 46">
            <a:extLst>
              <a:ext uri="{FF2B5EF4-FFF2-40B4-BE49-F238E27FC236}">
                <a16:creationId xmlns:a16="http://schemas.microsoft.com/office/drawing/2014/main" id="{38B71C85-D5AE-233E-8741-462A37368056}"/>
              </a:ext>
            </a:extLst>
          </p:cNvPr>
          <p:cNvSpPr>
            <a:spLocks noGrp="1"/>
          </p:cNvSpPr>
          <p:nvPr>
            <p:ph type="sldNum" sz="quarter" idx="4"/>
          </p:nvPr>
        </p:nvSpPr>
        <p:spPr/>
        <p:txBody>
          <a:bodyPr/>
          <a:lstStyle/>
          <a:p>
            <a:fld id="{E8A74B61-50D3-3946-8366-1E447A2A8431}" type="slidenum">
              <a:rPr lang="en-US">
                <a:solidFill>
                  <a:prstClr val="white"/>
                </a:solidFill>
                <a:latin typeface="Arial"/>
              </a:rPr>
              <a:pPr/>
              <a:t>43</a:t>
            </a:fld>
            <a:endParaRPr lang="en-US">
              <a:solidFill>
                <a:prstClr val="white"/>
              </a:solidFill>
              <a:latin typeface="Arial"/>
            </a:endParaRPr>
          </a:p>
        </p:txBody>
      </p:sp>
      <p:pic>
        <p:nvPicPr>
          <p:cNvPr id="4" name="Picture 3" descr="A group of people in a room&#10;&#10;Description automatically generated">
            <a:extLst>
              <a:ext uri="{FF2B5EF4-FFF2-40B4-BE49-F238E27FC236}">
                <a16:creationId xmlns:a16="http://schemas.microsoft.com/office/drawing/2014/main" id="{119912BC-607E-4A84-3FED-8188E68357DF}"/>
              </a:ext>
            </a:extLst>
          </p:cNvPr>
          <p:cNvPicPr>
            <a:picLocks noChangeAspect="1"/>
          </p:cNvPicPr>
          <p:nvPr/>
        </p:nvPicPr>
        <p:blipFill>
          <a:blip r:embed="rId2"/>
          <a:stretch>
            <a:fillRect/>
          </a:stretch>
        </p:blipFill>
        <p:spPr>
          <a:xfrm rot="5400000">
            <a:off x="7546627" y="3238459"/>
            <a:ext cx="3070815" cy="2303111"/>
          </a:xfrm>
          <a:prstGeom prst="rect">
            <a:avLst/>
          </a:prstGeom>
        </p:spPr>
      </p:pic>
      <p:pic>
        <p:nvPicPr>
          <p:cNvPr id="2" name="Picture 1" descr="A person working on a computer&#10;&#10;Description automatically generated">
            <a:extLst>
              <a:ext uri="{FF2B5EF4-FFF2-40B4-BE49-F238E27FC236}">
                <a16:creationId xmlns:a16="http://schemas.microsoft.com/office/drawing/2014/main" id="{CA65A8FB-DE0C-C8B1-1D00-596306D88B97}"/>
              </a:ext>
            </a:extLst>
          </p:cNvPr>
          <p:cNvPicPr>
            <a:picLocks noChangeAspect="1"/>
          </p:cNvPicPr>
          <p:nvPr/>
        </p:nvPicPr>
        <p:blipFill>
          <a:blip r:embed="rId3"/>
          <a:stretch>
            <a:fillRect/>
          </a:stretch>
        </p:blipFill>
        <p:spPr>
          <a:xfrm>
            <a:off x="6143139" y="1144890"/>
            <a:ext cx="1634395" cy="3406329"/>
          </a:xfrm>
          <a:prstGeom prst="rect">
            <a:avLst/>
          </a:prstGeom>
        </p:spPr>
      </p:pic>
    </p:spTree>
    <p:extLst>
      <p:ext uri="{BB962C8B-B14F-4D97-AF65-F5344CB8AC3E}">
        <p14:creationId xmlns:p14="http://schemas.microsoft.com/office/powerpoint/2010/main" val="407389530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6B5CCF-3E0A-6B31-848B-0F1A77B00DAB}"/>
              </a:ext>
            </a:extLst>
          </p:cNvPr>
          <p:cNvSpPr>
            <a:spLocks noGrp="1"/>
          </p:cNvSpPr>
          <p:nvPr>
            <p:ph type="body" sz="quarter" idx="14"/>
          </p:nvPr>
        </p:nvSpPr>
        <p:spPr/>
        <p:txBody>
          <a:bodyPr/>
          <a:lstStyle/>
          <a:p>
            <a:r>
              <a:rPr lang="en-US" dirty="0">
                <a:cs typeface="Arial"/>
              </a:rPr>
              <a:t>About </a:t>
            </a:r>
            <a:r>
              <a:rPr lang="en-US" dirty="0" err="1">
                <a:cs typeface="Arial"/>
              </a:rPr>
              <a:t>Diannalis</a:t>
            </a:r>
            <a:r>
              <a:rPr lang="en-US" dirty="0">
                <a:cs typeface="Arial"/>
              </a:rPr>
              <a:t> Rivera</a:t>
            </a:r>
            <a:endParaRPr lang="en-US" dirty="0"/>
          </a:p>
        </p:txBody>
      </p:sp>
      <p:sp>
        <p:nvSpPr>
          <p:cNvPr id="3" name="Content Placeholder 2">
            <a:extLst>
              <a:ext uri="{FF2B5EF4-FFF2-40B4-BE49-F238E27FC236}">
                <a16:creationId xmlns:a16="http://schemas.microsoft.com/office/drawing/2014/main" id="{34DC5159-E283-392C-7FFF-48E3F1ED9964}"/>
              </a:ext>
            </a:extLst>
          </p:cNvPr>
          <p:cNvSpPr>
            <a:spLocks noGrp="1"/>
          </p:cNvSpPr>
          <p:nvPr>
            <p:ph idx="1"/>
          </p:nvPr>
        </p:nvSpPr>
        <p:spPr>
          <a:xfrm>
            <a:off x="1955800" y="1234800"/>
            <a:ext cx="4739954" cy="4930056"/>
          </a:xfrm>
        </p:spPr>
        <p:txBody>
          <a:bodyPr/>
          <a:lstStyle/>
          <a:p>
            <a:pPr marL="342900" indent="-342900">
              <a:buFont typeface="Wingdings" panose="020B0604020202020204" pitchFamily="34" charset="0"/>
              <a:buChar char="§"/>
            </a:pPr>
            <a:r>
              <a:rPr lang="en-US" dirty="0">
                <a:cs typeface="Arial"/>
              </a:rPr>
              <a:t>Currently a Junior at Boston Latin Academy</a:t>
            </a:r>
          </a:p>
          <a:p>
            <a:pPr marL="342900" indent="-342900">
              <a:buFont typeface="Wingdings" panose="020B0604020202020204" pitchFamily="34" charset="0"/>
              <a:buChar char="§"/>
            </a:pPr>
            <a:r>
              <a:rPr lang="en-US" dirty="0">
                <a:cs typeface="Arial"/>
              </a:rPr>
              <a:t>Internship placement was the Thoracic Surgery (Chest Disease Center) Department</a:t>
            </a:r>
          </a:p>
        </p:txBody>
      </p:sp>
      <p:sp>
        <p:nvSpPr>
          <p:cNvPr id="4" name="Slide Number Placeholder 3">
            <a:extLst>
              <a:ext uri="{FF2B5EF4-FFF2-40B4-BE49-F238E27FC236}">
                <a16:creationId xmlns:a16="http://schemas.microsoft.com/office/drawing/2014/main" id="{C213919F-F90C-AFC8-7B89-B28193B8A3B5}"/>
              </a:ext>
            </a:extLst>
          </p:cNvPr>
          <p:cNvSpPr>
            <a:spLocks noGrp="1"/>
          </p:cNvSpPr>
          <p:nvPr>
            <p:ph type="sldNum" sz="quarter" idx="4"/>
          </p:nvPr>
        </p:nvSpPr>
        <p:spPr/>
        <p:txBody>
          <a:bodyPr/>
          <a:lstStyle/>
          <a:p>
            <a:fld id="{E8A74B61-50D3-3946-8366-1E447A2A8431}" type="slidenum">
              <a:rPr lang="en-US">
                <a:solidFill>
                  <a:prstClr val="white"/>
                </a:solidFill>
                <a:latin typeface="Arial"/>
              </a:rPr>
              <a:pPr/>
              <a:t>44</a:t>
            </a:fld>
            <a:endParaRPr lang="en-US">
              <a:solidFill>
                <a:prstClr val="white"/>
              </a:solidFill>
              <a:latin typeface="Arial"/>
            </a:endParaRPr>
          </a:p>
        </p:txBody>
      </p:sp>
      <p:pic>
        <p:nvPicPr>
          <p:cNvPr id="5" name="Picture 4" descr="A person taking a selfie&#10;&#10;Description automatically generated">
            <a:extLst>
              <a:ext uri="{FF2B5EF4-FFF2-40B4-BE49-F238E27FC236}">
                <a16:creationId xmlns:a16="http://schemas.microsoft.com/office/drawing/2014/main" id="{FD17FCCD-8029-5FA6-309C-5863F117C8FF}"/>
              </a:ext>
            </a:extLst>
          </p:cNvPr>
          <p:cNvPicPr>
            <a:picLocks noChangeAspect="1"/>
          </p:cNvPicPr>
          <p:nvPr/>
        </p:nvPicPr>
        <p:blipFill>
          <a:blip r:embed="rId2"/>
          <a:stretch>
            <a:fillRect/>
          </a:stretch>
        </p:blipFill>
        <p:spPr>
          <a:xfrm>
            <a:off x="6984587" y="1237130"/>
            <a:ext cx="2766011" cy="4931228"/>
          </a:xfrm>
          <a:prstGeom prst="rect">
            <a:avLst/>
          </a:prstGeom>
        </p:spPr>
      </p:pic>
    </p:spTree>
    <p:extLst>
      <p:ext uri="{BB962C8B-B14F-4D97-AF65-F5344CB8AC3E}">
        <p14:creationId xmlns:p14="http://schemas.microsoft.com/office/powerpoint/2010/main" val="2745607677"/>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91ED7-AF62-961D-FB2C-3EEBFA36AE6B}"/>
            </a:ext>
          </a:extLst>
        </p:cNvPr>
        <p:cNvGrpSpPr/>
        <p:nvPr/>
      </p:nvGrpSpPr>
      <p:grpSpPr>
        <a:xfrm>
          <a:off x="0" y="0"/>
          <a:ext cx="0" cy="0"/>
          <a:chOff x="0" y="0"/>
          <a:chExt cx="0" cy="0"/>
        </a:xfrm>
      </p:grpSpPr>
      <p:sp>
        <p:nvSpPr>
          <p:cNvPr id="44" name="Text Placeholder 43">
            <a:extLst>
              <a:ext uri="{FF2B5EF4-FFF2-40B4-BE49-F238E27FC236}">
                <a16:creationId xmlns:a16="http://schemas.microsoft.com/office/drawing/2014/main" id="{B9D882D3-4A9F-3DCE-D77D-9C4EB7316AD8}"/>
              </a:ext>
            </a:extLst>
          </p:cNvPr>
          <p:cNvSpPr>
            <a:spLocks noGrp="1"/>
          </p:cNvSpPr>
          <p:nvPr>
            <p:ph type="body" sz="quarter" idx="14"/>
          </p:nvPr>
        </p:nvSpPr>
        <p:spPr/>
        <p:txBody>
          <a:bodyPr/>
          <a:lstStyle/>
          <a:p>
            <a:pPr algn="ctr"/>
            <a:r>
              <a:rPr lang="en-GB" sz="3200"/>
              <a:t>Eligibility/Requirements</a:t>
            </a:r>
            <a:endParaRPr lang="en-US" sz="3200">
              <a:cs typeface="Arial"/>
            </a:endParaRPr>
          </a:p>
        </p:txBody>
      </p:sp>
      <p:sp>
        <p:nvSpPr>
          <p:cNvPr id="20" name="Content Placeholder 19">
            <a:extLst>
              <a:ext uri="{FF2B5EF4-FFF2-40B4-BE49-F238E27FC236}">
                <a16:creationId xmlns:a16="http://schemas.microsoft.com/office/drawing/2014/main" id="{6B8E21BB-3992-8A98-096C-D4380F61EBAC}"/>
              </a:ext>
            </a:extLst>
          </p:cNvPr>
          <p:cNvSpPr>
            <a:spLocks noGrp="1"/>
          </p:cNvSpPr>
          <p:nvPr>
            <p:ph idx="1"/>
          </p:nvPr>
        </p:nvSpPr>
        <p:spPr>
          <a:xfrm>
            <a:off x="1955801" y="1234800"/>
            <a:ext cx="3998141" cy="5017024"/>
          </a:xfrm>
        </p:spPr>
        <p:txBody>
          <a:bodyPr/>
          <a:lstStyle/>
          <a:p>
            <a:pPr>
              <a:spcAft>
                <a:spcPts val="0"/>
              </a:spcAft>
            </a:pPr>
            <a:endParaRPr lang="en-US" sz="2000" dirty="0">
              <a:cs typeface="Arial"/>
            </a:endParaRPr>
          </a:p>
          <a:p>
            <a:pPr>
              <a:spcAft>
                <a:spcPts val="0"/>
              </a:spcAft>
              <a:buFont typeface="Arial"/>
            </a:pPr>
            <a:endParaRPr lang="en-US" sz="2000" dirty="0">
              <a:cs typeface="Arial"/>
            </a:endParaRPr>
          </a:p>
          <a:p>
            <a:pPr>
              <a:spcAft>
                <a:spcPts val="0"/>
              </a:spcAft>
            </a:pPr>
            <a:endParaRPr lang="en-US" sz="2000" dirty="0">
              <a:cs typeface="Arial"/>
            </a:endParaRPr>
          </a:p>
          <a:p>
            <a:pPr>
              <a:spcAft>
                <a:spcPts val="0"/>
              </a:spcAft>
            </a:pPr>
            <a:endParaRPr lang="en-US" sz="2000" dirty="0">
              <a:cs typeface="Arial"/>
            </a:endParaRPr>
          </a:p>
          <a:p>
            <a:pPr>
              <a:spcAft>
                <a:spcPts val="0"/>
              </a:spcAft>
            </a:pPr>
            <a:endParaRPr lang="en-US" sz="2000" dirty="0">
              <a:cs typeface="Arial"/>
            </a:endParaRPr>
          </a:p>
          <a:p>
            <a:pPr>
              <a:spcAft>
                <a:spcPts val="0"/>
              </a:spcAft>
            </a:pPr>
            <a:endParaRPr lang="en-US" sz="2000" dirty="0">
              <a:cs typeface="Arial"/>
            </a:endParaRPr>
          </a:p>
          <a:p>
            <a:pPr>
              <a:spcAft>
                <a:spcPts val="0"/>
              </a:spcAft>
            </a:pPr>
            <a:endParaRPr lang="en-US" sz="2000" dirty="0">
              <a:cs typeface="Arial"/>
            </a:endParaRPr>
          </a:p>
          <a:p>
            <a:pPr marL="342900" indent="-342900">
              <a:spcAft>
                <a:spcPts val="0"/>
              </a:spcAft>
              <a:buFont typeface="Arial"/>
              <a:buChar char="•"/>
            </a:pPr>
            <a:endParaRPr lang="en-US" sz="2000" dirty="0">
              <a:cs typeface="Arial"/>
            </a:endParaRPr>
          </a:p>
          <a:p>
            <a:pPr>
              <a:spcAft>
                <a:spcPts val="0"/>
              </a:spcAft>
            </a:pPr>
            <a:endParaRPr lang="en-US" sz="2000" dirty="0">
              <a:cs typeface="Arial"/>
            </a:endParaRPr>
          </a:p>
          <a:p>
            <a:pPr marL="342900" indent="-342900">
              <a:spcAft>
                <a:spcPts val="0"/>
              </a:spcAft>
              <a:buFont typeface="Arial"/>
              <a:buChar char="•"/>
            </a:pPr>
            <a:endParaRPr lang="en-US" sz="2000" dirty="0">
              <a:cs typeface="Arial"/>
            </a:endParaRPr>
          </a:p>
        </p:txBody>
      </p:sp>
      <p:sp>
        <p:nvSpPr>
          <p:cNvPr id="47" name="Slide Number Placeholder 46">
            <a:extLst>
              <a:ext uri="{FF2B5EF4-FFF2-40B4-BE49-F238E27FC236}">
                <a16:creationId xmlns:a16="http://schemas.microsoft.com/office/drawing/2014/main" id="{CB1EF816-2A35-0128-4B59-E5A9D87E6504}"/>
              </a:ext>
            </a:extLst>
          </p:cNvPr>
          <p:cNvSpPr>
            <a:spLocks noGrp="1"/>
          </p:cNvSpPr>
          <p:nvPr>
            <p:ph type="sldNum" sz="quarter" idx="4"/>
          </p:nvPr>
        </p:nvSpPr>
        <p:spPr/>
        <p:txBody>
          <a:bodyPr/>
          <a:lstStyle/>
          <a:p>
            <a:fld id="{E8A74B61-50D3-3946-8366-1E447A2A8431}" type="slidenum">
              <a:rPr lang="en-US">
                <a:solidFill>
                  <a:prstClr val="white"/>
                </a:solidFill>
                <a:latin typeface="Arial"/>
              </a:rPr>
              <a:pPr/>
              <a:t>45</a:t>
            </a:fld>
            <a:endParaRPr lang="en-US">
              <a:solidFill>
                <a:prstClr val="white"/>
              </a:solidFill>
              <a:latin typeface="Arial"/>
            </a:endParaRPr>
          </a:p>
        </p:txBody>
      </p:sp>
      <p:pic>
        <p:nvPicPr>
          <p:cNvPr id="4" name="Picture 3" descr="A person taking a selfie with another person wearing a mask&#10;&#10;Description automatically generated">
            <a:extLst>
              <a:ext uri="{FF2B5EF4-FFF2-40B4-BE49-F238E27FC236}">
                <a16:creationId xmlns:a16="http://schemas.microsoft.com/office/drawing/2014/main" id="{EFE33A3F-30E1-2045-6A8F-C854D921B849}"/>
              </a:ext>
            </a:extLst>
          </p:cNvPr>
          <p:cNvPicPr>
            <a:picLocks noChangeAspect="1"/>
          </p:cNvPicPr>
          <p:nvPr/>
        </p:nvPicPr>
        <p:blipFill>
          <a:blip r:embed="rId2"/>
          <a:stretch>
            <a:fillRect/>
          </a:stretch>
        </p:blipFill>
        <p:spPr>
          <a:xfrm>
            <a:off x="1890927" y="2955992"/>
            <a:ext cx="2242714" cy="2984069"/>
          </a:xfrm>
          <a:prstGeom prst="rect">
            <a:avLst/>
          </a:prstGeom>
        </p:spPr>
      </p:pic>
      <p:sp>
        <p:nvSpPr>
          <p:cNvPr id="2" name="TextBox 1">
            <a:extLst>
              <a:ext uri="{FF2B5EF4-FFF2-40B4-BE49-F238E27FC236}">
                <a16:creationId xmlns:a16="http://schemas.microsoft.com/office/drawing/2014/main" id="{89B259C2-BA11-4F19-F6C7-6B9AAAADAF99}"/>
              </a:ext>
            </a:extLst>
          </p:cNvPr>
          <p:cNvSpPr txBox="1"/>
          <p:nvPr/>
        </p:nvSpPr>
        <p:spPr>
          <a:xfrm>
            <a:off x="6549473" y="1863587"/>
            <a:ext cx="3753537" cy="4370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panose="05000000000000000000" pitchFamily="2" charset="2"/>
              <a:buChar char="§"/>
            </a:pPr>
            <a:r>
              <a:rPr lang="en-US" sz="2000" dirty="0">
                <a:solidFill>
                  <a:prstClr val="white"/>
                </a:solidFill>
                <a:latin typeface="Arial"/>
                <a:cs typeface="Arial"/>
              </a:rPr>
              <a:t>High school student </a:t>
            </a:r>
          </a:p>
          <a:p>
            <a:r>
              <a:rPr lang="en-US" sz="2000" dirty="0">
                <a:solidFill>
                  <a:prstClr val="white"/>
                </a:solidFill>
                <a:latin typeface="Arial"/>
                <a:cs typeface="Arial"/>
              </a:rPr>
              <a:t>     Grade 10-12</a:t>
            </a:r>
          </a:p>
          <a:p>
            <a:endParaRPr lang="en-US" sz="2000" dirty="0">
              <a:solidFill>
                <a:prstClr val="white"/>
              </a:solidFill>
              <a:latin typeface="Arial"/>
              <a:cs typeface="Arial"/>
            </a:endParaRPr>
          </a:p>
          <a:p>
            <a:pPr marL="342900" indent="-342900">
              <a:buFont typeface="Wingdings" panose="05000000000000000000" pitchFamily="2" charset="2"/>
              <a:buChar char="§"/>
            </a:pPr>
            <a:r>
              <a:rPr lang="en-US" sz="2000" dirty="0">
                <a:solidFill>
                  <a:prstClr val="white"/>
                </a:solidFill>
                <a:latin typeface="Arial"/>
                <a:cs typeface="Arial"/>
              </a:rPr>
              <a:t>Referred by the PIC</a:t>
            </a:r>
          </a:p>
          <a:p>
            <a:endParaRPr lang="en-US" sz="2000" dirty="0">
              <a:solidFill>
                <a:prstClr val="white"/>
              </a:solidFill>
              <a:latin typeface="Arial"/>
              <a:cs typeface="Arial"/>
            </a:endParaRPr>
          </a:p>
          <a:p>
            <a:pPr marL="342900" indent="-342900">
              <a:buFont typeface="Wingdings" panose="05000000000000000000" pitchFamily="2" charset="2"/>
              <a:buChar char="§"/>
            </a:pPr>
            <a:r>
              <a:rPr lang="en-US" sz="2000" dirty="0">
                <a:solidFill>
                  <a:prstClr val="white"/>
                </a:solidFill>
                <a:latin typeface="Arial"/>
                <a:cs typeface="Arial"/>
              </a:rPr>
              <a:t>Up to date with immunizations (includes COVID)</a:t>
            </a:r>
          </a:p>
          <a:p>
            <a:endParaRPr lang="en-US" sz="2000" dirty="0">
              <a:solidFill>
                <a:prstClr val="white"/>
              </a:solidFill>
              <a:latin typeface="Arial"/>
              <a:cs typeface="Arial"/>
            </a:endParaRPr>
          </a:p>
          <a:p>
            <a:pPr marL="342900" indent="-342900">
              <a:buFont typeface="Wingdings" panose="05000000000000000000" pitchFamily="2" charset="2"/>
              <a:buChar char="§"/>
            </a:pPr>
            <a:r>
              <a:rPr lang="en-US" sz="2000" dirty="0">
                <a:solidFill>
                  <a:prstClr val="white"/>
                </a:solidFill>
                <a:latin typeface="Arial"/>
                <a:cs typeface="Arial"/>
              </a:rPr>
              <a:t>Available for entire 6 weeks!</a:t>
            </a:r>
          </a:p>
          <a:p>
            <a:endParaRPr lang="en-US" sz="2000" dirty="0">
              <a:solidFill>
                <a:prstClr val="white"/>
              </a:solidFill>
              <a:latin typeface="Arial"/>
              <a:cs typeface="Arial"/>
            </a:endParaRPr>
          </a:p>
          <a:p>
            <a:pPr marL="342900" indent="-342900">
              <a:buFont typeface="Wingdings" panose="05000000000000000000" pitchFamily="2" charset="2"/>
              <a:buChar char="§"/>
            </a:pPr>
            <a:r>
              <a:rPr lang="en-US" sz="2000" dirty="0">
                <a:solidFill>
                  <a:prstClr val="white"/>
                </a:solidFill>
                <a:latin typeface="Arial"/>
                <a:cs typeface="Arial"/>
              </a:rPr>
              <a:t>Eligible to work in the US</a:t>
            </a:r>
          </a:p>
          <a:p>
            <a:pPr marL="342900" indent="-342900">
              <a:buFont typeface="Wingdings" panose="05000000000000000000" pitchFamily="2" charset="2"/>
              <a:buChar char="§"/>
            </a:pPr>
            <a:endParaRPr lang="en-US" sz="2000" dirty="0">
              <a:solidFill>
                <a:srgbClr val="FFFFFF"/>
              </a:solidFill>
              <a:latin typeface="Arial"/>
              <a:cs typeface="Arial"/>
            </a:endParaRPr>
          </a:p>
          <a:p>
            <a:endParaRPr lang="en-US" dirty="0">
              <a:solidFill>
                <a:prstClr val="black"/>
              </a:solidFill>
              <a:latin typeface="Arial"/>
              <a:cs typeface="Arial"/>
            </a:endParaRPr>
          </a:p>
        </p:txBody>
      </p:sp>
      <p:pic>
        <p:nvPicPr>
          <p:cNvPr id="3" name="Picture 2" descr="A person sitting at a desk talking on a phone&#10;&#10;Description automatically generated">
            <a:extLst>
              <a:ext uri="{FF2B5EF4-FFF2-40B4-BE49-F238E27FC236}">
                <a16:creationId xmlns:a16="http://schemas.microsoft.com/office/drawing/2014/main" id="{B9483F19-2BE6-12BF-F4B8-413725018914}"/>
              </a:ext>
            </a:extLst>
          </p:cNvPr>
          <p:cNvPicPr>
            <a:picLocks noChangeAspect="1"/>
          </p:cNvPicPr>
          <p:nvPr/>
        </p:nvPicPr>
        <p:blipFill>
          <a:blip r:embed="rId3"/>
          <a:stretch>
            <a:fillRect/>
          </a:stretch>
        </p:blipFill>
        <p:spPr>
          <a:xfrm rot="5400000">
            <a:off x="4057494" y="1549427"/>
            <a:ext cx="2414469" cy="1983247"/>
          </a:xfrm>
          <a:prstGeom prst="rect">
            <a:avLst/>
          </a:prstGeom>
        </p:spPr>
      </p:pic>
      <p:pic>
        <p:nvPicPr>
          <p:cNvPr id="5" name="Picture 4" descr="A couple of women wearing face masks&#10;&#10;Description automatically generated">
            <a:extLst>
              <a:ext uri="{FF2B5EF4-FFF2-40B4-BE49-F238E27FC236}">
                <a16:creationId xmlns:a16="http://schemas.microsoft.com/office/drawing/2014/main" id="{98A111ED-3665-FF7A-EA3E-1CB3A7C46173}"/>
              </a:ext>
            </a:extLst>
          </p:cNvPr>
          <p:cNvPicPr>
            <a:picLocks noChangeAspect="1"/>
          </p:cNvPicPr>
          <p:nvPr/>
        </p:nvPicPr>
        <p:blipFill>
          <a:blip r:embed="rId4"/>
          <a:stretch>
            <a:fillRect/>
          </a:stretch>
        </p:blipFill>
        <p:spPr>
          <a:xfrm>
            <a:off x="4502503" y="3978773"/>
            <a:ext cx="1751158" cy="2357793"/>
          </a:xfrm>
          <a:prstGeom prst="rect">
            <a:avLst/>
          </a:prstGeom>
        </p:spPr>
      </p:pic>
    </p:spTree>
    <p:extLst>
      <p:ext uri="{BB962C8B-B14F-4D97-AF65-F5344CB8AC3E}">
        <p14:creationId xmlns:p14="http://schemas.microsoft.com/office/powerpoint/2010/main" val="3879566716"/>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6F935-BC37-92C7-B94C-ACAF9BC419EE}"/>
            </a:ext>
          </a:extLst>
        </p:cNvPr>
        <p:cNvGrpSpPr/>
        <p:nvPr/>
      </p:nvGrpSpPr>
      <p:grpSpPr>
        <a:xfrm>
          <a:off x="0" y="0"/>
          <a:ext cx="0" cy="0"/>
          <a:chOff x="0" y="0"/>
          <a:chExt cx="0" cy="0"/>
        </a:xfrm>
      </p:grpSpPr>
      <p:sp>
        <p:nvSpPr>
          <p:cNvPr id="44" name="Text Placeholder 43">
            <a:extLst>
              <a:ext uri="{FF2B5EF4-FFF2-40B4-BE49-F238E27FC236}">
                <a16:creationId xmlns:a16="http://schemas.microsoft.com/office/drawing/2014/main" id="{BD095307-E65F-1632-A10D-ED1175B1F16C}"/>
              </a:ext>
            </a:extLst>
          </p:cNvPr>
          <p:cNvSpPr>
            <a:spLocks noGrp="1"/>
          </p:cNvSpPr>
          <p:nvPr>
            <p:ph type="body" sz="quarter" idx="14"/>
          </p:nvPr>
        </p:nvSpPr>
        <p:spPr/>
        <p:txBody>
          <a:bodyPr/>
          <a:lstStyle/>
          <a:p>
            <a:pPr algn="ctr"/>
            <a:r>
              <a:rPr lang="en-GB" sz="3200"/>
              <a:t>Join us!</a:t>
            </a:r>
            <a:endParaRPr lang="en-US" sz="3200">
              <a:cs typeface="Arial"/>
            </a:endParaRPr>
          </a:p>
        </p:txBody>
      </p:sp>
      <p:sp>
        <p:nvSpPr>
          <p:cNvPr id="20" name="Content Placeholder 19">
            <a:extLst>
              <a:ext uri="{FF2B5EF4-FFF2-40B4-BE49-F238E27FC236}">
                <a16:creationId xmlns:a16="http://schemas.microsoft.com/office/drawing/2014/main" id="{D287D6BF-956A-19CE-35C8-F6E03F718ABD}"/>
              </a:ext>
            </a:extLst>
          </p:cNvPr>
          <p:cNvSpPr>
            <a:spLocks noGrp="1"/>
          </p:cNvSpPr>
          <p:nvPr>
            <p:ph idx="1"/>
          </p:nvPr>
        </p:nvSpPr>
        <p:spPr>
          <a:xfrm>
            <a:off x="1955801" y="1234800"/>
            <a:ext cx="3998141" cy="5017024"/>
          </a:xfrm>
        </p:spPr>
        <p:txBody>
          <a:bodyPr/>
          <a:lstStyle/>
          <a:p>
            <a:pPr>
              <a:spcAft>
                <a:spcPts val="0"/>
              </a:spcAft>
            </a:pPr>
            <a:endParaRPr lang="en-US" sz="2000">
              <a:cs typeface="Arial"/>
            </a:endParaRPr>
          </a:p>
          <a:p>
            <a:pPr>
              <a:spcAft>
                <a:spcPts val="0"/>
              </a:spcAft>
              <a:buFont typeface="Arial"/>
            </a:pPr>
            <a:endParaRPr lang="en-US" sz="2000">
              <a:cs typeface="Arial"/>
            </a:endParaRPr>
          </a:p>
          <a:p>
            <a:pPr>
              <a:spcAft>
                <a:spcPts val="0"/>
              </a:spcAft>
            </a:pPr>
            <a:endParaRPr lang="en-US" sz="2000">
              <a:cs typeface="Arial"/>
            </a:endParaRPr>
          </a:p>
          <a:p>
            <a:pPr>
              <a:spcAft>
                <a:spcPts val="0"/>
              </a:spcAft>
            </a:pPr>
            <a:endParaRPr lang="en-US" sz="2000">
              <a:cs typeface="Arial"/>
            </a:endParaRPr>
          </a:p>
          <a:p>
            <a:pPr>
              <a:spcAft>
                <a:spcPts val="0"/>
              </a:spcAft>
            </a:pPr>
            <a:endParaRPr lang="en-US" sz="2000">
              <a:cs typeface="Arial"/>
            </a:endParaRPr>
          </a:p>
          <a:p>
            <a:pPr>
              <a:spcAft>
                <a:spcPts val="0"/>
              </a:spcAft>
            </a:pPr>
            <a:endParaRPr lang="en-US" sz="2000">
              <a:cs typeface="Arial"/>
            </a:endParaRPr>
          </a:p>
          <a:p>
            <a:pPr>
              <a:spcAft>
                <a:spcPts val="0"/>
              </a:spcAft>
            </a:pPr>
            <a:endParaRPr lang="en-US" sz="2000">
              <a:cs typeface="Arial"/>
            </a:endParaRPr>
          </a:p>
          <a:p>
            <a:pPr marL="342900" indent="-342900">
              <a:spcAft>
                <a:spcPts val="0"/>
              </a:spcAft>
              <a:buFont typeface="Arial"/>
              <a:buChar char="•"/>
            </a:pPr>
            <a:endParaRPr lang="en-US" sz="2000">
              <a:cs typeface="Arial"/>
            </a:endParaRPr>
          </a:p>
          <a:p>
            <a:pPr>
              <a:spcAft>
                <a:spcPts val="0"/>
              </a:spcAft>
            </a:pPr>
            <a:endParaRPr lang="en-US" sz="2000">
              <a:cs typeface="Arial"/>
            </a:endParaRPr>
          </a:p>
          <a:p>
            <a:pPr marL="342900" indent="-342900">
              <a:spcAft>
                <a:spcPts val="0"/>
              </a:spcAft>
              <a:buFont typeface="Arial"/>
              <a:buChar char="•"/>
            </a:pPr>
            <a:endParaRPr lang="en-US" sz="2000">
              <a:cs typeface="Arial"/>
            </a:endParaRPr>
          </a:p>
        </p:txBody>
      </p:sp>
      <p:sp>
        <p:nvSpPr>
          <p:cNvPr id="47" name="Slide Number Placeholder 46">
            <a:extLst>
              <a:ext uri="{FF2B5EF4-FFF2-40B4-BE49-F238E27FC236}">
                <a16:creationId xmlns:a16="http://schemas.microsoft.com/office/drawing/2014/main" id="{283908A6-F8D3-3F2D-BC61-016C39A3429D}"/>
              </a:ext>
            </a:extLst>
          </p:cNvPr>
          <p:cNvSpPr>
            <a:spLocks noGrp="1"/>
          </p:cNvSpPr>
          <p:nvPr>
            <p:ph type="sldNum" sz="quarter" idx="4"/>
          </p:nvPr>
        </p:nvSpPr>
        <p:spPr/>
        <p:txBody>
          <a:bodyPr/>
          <a:lstStyle/>
          <a:p>
            <a:fld id="{E8A74B61-50D3-3946-8366-1E447A2A8431}" type="slidenum">
              <a:rPr lang="en-US">
                <a:solidFill>
                  <a:prstClr val="white"/>
                </a:solidFill>
                <a:latin typeface="Arial"/>
              </a:rPr>
              <a:pPr/>
              <a:t>46</a:t>
            </a:fld>
            <a:endParaRPr lang="en-US">
              <a:solidFill>
                <a:prstClr val="white"/>
              </a:solidFill>
              <a:latin typeface="Arial"/>
            </a:endParaRPr>
          </a:p>
        </p:txBody>
      </p:sp>
      <p:pic>
        <p:nvPicPr>
          <p:cNvPr id="3" name="Picture 2" descr="A group of people posing for a photo&#10;&#10;Description automatically generated">
            <a:extLst>
              <a:ext uri="{FF2B5EF4-FFF2-40B4-BE49-F238E27FC236}">
                <a16:creationId xmlns:a16="http://schemas.microsoft.com/office/drawing/2014/main" id="{95321786-AB48-6415-2D48-85BAC5925554}"/>
              </a:ext>
            </a:extLst>
          </p:cNvPr>
          <p:cNvPicPr>
            <a:picLocks noChangeAspect="1"/>
          </p:cNvPicPr>
          <p:nvPr/>
        </p:nvPicPr>
        <p:blipFill>
          <a:blip r:embed="rId2"/>
          <a:stretch>
            <a:fillRect/>
          </a:stretch>
        </p:blipFill>
        <p:spPr>
          <a:xfrm>
            <a:off x="3215148" y="1632156"/>
            <a:ext cx="5771536" cy="4470950"/>
          </a:xfrm>
          <a:prstGeom prst="rect">
            <a:avLst/>
          </a:prstGeom>
        </p:spPr>
      </p:pic>
    </p:spTree>
    <p:extLst>
      <p:ext uri="{BB962C8B-B14F-4D97-AF65-F5344CB8AC3E}">
        <p14:creationId xmlns:p14="http://schemas.microsoft.com/office/powerpoint/2010/main" val="1365214698"/>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63CF-3DE9-BA47-AD6C-3CA9A50B60E1}"/>
              </a:ext>
            </a:extLst>
          </p:cNvPr>
          <p:cNvSpPr>
            <a:spLocks noGrp="1"/>
          </p:cNvSpPr>
          <p:nvPr>
            <p:ph type="ctrTitle"/>
          </p:nvPr>
        </p:nvSpPr>
        <p:spPr/>
        <p:txBody>
          <a:bodyPr/>
          <a:lstStyle/>
          <a:p>
            <a:r>
              <a:rPr lang="en-US" sz="4000" dirty="0"/>
              <a:t>Brigham and Women’s Faulkner Hospital </a:t>
            </a:r>
            <a:br>
              <a:rPr lang="en-US" dirty="0"/>
            </a:br>
            <a:r>
              <a:rPr lang="en-US" dirty="0"/>
              <a:t>Summer Intern Program</a:t>
            </a:r>
          </a:p>
        </p:txBody>
      </p:sp>
      <p:sp>
        <p:nvSpPr>
          <p:cNvPr id="3" name="Subtitle 2">
            <a:extLst>
              <a:ext uri="{FF2B5EF4-FFF2-40B4-BE49-F238E27FC236}">
                <a16:creationId xmlns:a16="http://schemas.microsoft.com/office/drawing/2014/main" id="{E02C1933-575E-314E-A8C0-02AE388116AE}"/>
              </a:ext>
            </a:extLst>
          </p:cNvPr>
          <p:cNvSpPr>
            <a:spLocks noGrp="1"/>
          </p:cNvSpPr>
          <p:nvPr>
            <p:ph type="subTitle" idx="1"/>
          </p:nvPr>
        </p:nvSpPr>
        <p:spPr/>
        <p:txBody>
          <a:bodyPr/>
          <a:lstStyle/>
          <a:p>
            <a:r>
              <a:rPr lang="en-US" i="1" dirty="0"/>
              <a:t>Katie Plante, Community Health Program Manager </a:t>
            </a:r>
          </a:p>
        </p:txBody>
      </p:sp>
      <p:sp>
        <p:nvSpPr>
          <p:cNvPr id="4" name="Text Placeholder 3">
            <a:extLst>
              <a:ext uri="{FF2B5EF4-FFF2-40B4-BE49-F238E27FC236}">
                <a16:creationId xmlns:a16="http://schemas.microsoft.com/office/drawing/2014/main" id="{4E4301BD-529D-C343-84D0-3959DCD26A2C}"/>
              </a:ext>
            </a:extLst>
          </p:cNvPr>
          <p:cNvSpPr>
            <a:spLocks noGrp="1"/>
          </p:cNvSpPr>
          <p:nvPr>
            <p:ph type="body" sz="half" idx="2"/>
          </p:nvPr>
        </p:nvSpPr>
        <p:spPr/>
        <p:txBody>
          <a:bodyPr/>
          <a:lstStyle/>
          <a:p>
            <a:r>
              <a:rPr lang="en-US" dirty="0"/>
              <a:t>February, 2024</a:t>
            </a:r>
          </a:p>
        </p:txBody>
      </p:sp>
    </p:spTree>
    <p:extLst>
      <p:ext uri="{BB962C8B-B14F-4D97-AF65-F5344CB8AC3E}">
        <p14:creationId xmlns:p14="http://schemas.microsoft.com/office/powerpoint/2010/main" val="403464847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02DC1-85E0-4B5E-851A-8DBF677399F2}"/>
              </a:ext>
            </a:extLst>
          </p:cNvPr>
          <p:cNvSpPr>
            <a:spLocks noGrp="1"/>
          </p:cNvSpPr>
          <p:nvPr>
            <p:ph type="title"/>
          </p:nvPr>
        </p:nvSpPr>
        <p:spPr/>
        <p:txBody>
          <a:bodyPr/>
          <a:lstStyle/>
          <a:p>
            <a:r>
              <a:rPr lang="en-US" sz="4000" dirty="0"/>
              <a:t>Program Details</a:t>
            </a:r>
          </a:p>
        </p:txBody>
      </p:sp>
      <p:sp>
        <p:nvSpPr>
          <p:cNvPr id="3" name="Content Placeholder 2">
            <a:extLst>
              <a:ext uri="{FF2B5EF4-FFF2-40B4-BE49-F238E27FC236}">
                <a16:creationId xmlns:a16="http://schemas.microsoft.com/office/drawing/2014/main" id="{65C17E40-78A8-4AA4-9DBF-C85B76D7147D}"/>
              </a:ext>
            </a:extLst>
          </p:cNvPr>
          <p:cNvSpPr>
            <a:spLocks noGrp="1"/>
          </p:cNvSpPr>
          <p:nvPr>
            <p:ph idx="1"/>
          </p:nvPr>
        </p:nvSpPr>
        <p:spPr>
          <a:xfrm>
            <a:off x="936072" y="1719071"/>
            <a:ext cx="5156753" cy="3890451"/>
          </a:xfrm>
        </p:spPr>
        <p:txBody>
          <a:bodyPr/>
          <a:lstStyle/>
          <a:p>
            <a:pPr>
              <a:spcAft>
                <a:spcPts val="600"/>
              </a:spcAft>
            </a:pPr>
            <a:r>
              <a:rPr lang="en-US" sz="2800" b="1" dirty="0">
                <a:latin typeface="Georgia" panose="02040502050405020303" pitchFamily="18" charset="0"/>
              </a:rPr>
              <a:t>Type of workplace: </a:t>
            </a:r>
            <a:r>
              <a:rPr lang="en-US" sz="2800" dirty="0">
                <a:latin typeface="Georgia" panose="02040502050405020303" pitchFamily="18" charset="0"/>
              </a:rPr>
              <a:t>Community hospital</a:t>
            </a:r>
          </a:p>
          <a:p>
            <a:pPr>
              <a:spcAft>
                <a:spcPts val="600"/>
              </a:spcAft>
            </a:pPr>
            <a:r>
              <a:rPr lang="en-US" sz="2800" b="1" dirty="0">
                <a:latin typeface="Georgia" panose="02040502050405020303" pitchFamily="18" charset="0"/>
              </a:rPr>
              <a:t>Open spots: </a:t>
            </a:r>
            <a:r>
              <a:rPr lang="en-US" sz="2800" dirty="0">
                <a:latin typeface="Georgia" panose="02040502050405020303" pitchFamily="18" charset="0"/>
              </a:rPr>
              <a:t>11</a:t>
            </a:r>
          </a:p>
          <a:p>
            <a:pPr>
              <a:spcAft>
                <a:spcPts val="600"/>
              </a:spcAft>
            </a:pPr>
            <a:r>
              <a:rPr lang="en-US" sz="2800" b="1" dirty="0">
                <a:latin typeface="Georgia" panose="02040502050405020303" pitchFamily="18" charset="0"/>
              </a:rPr>
              <a:t>Dates: </a:t>
            </a:r>
            <a:r>
              <a:rPr lang="en-US" sz="2800" dirty="0">
                <a:latin typeface="Georgia" panose="02040502050405020303" pitchFamily="18" charset="0"/>
              </a:rPr>
              <a:t>July 8-August 16</a:t>
            </a:r>
          </a:p>
          <a:p>
            <a:pPr>
              <a:spcAft>
                <a:spcPts val="600"/>
              </a:spcAft>
            </a:pPr>
            <a:r>
              <a:rPr lang="en-US" sz="2800" b="1" dirty="0">
                <a:latin typeface="Georgia" panose="02040502050405020303" pitchFamily="18" charset="0"/>
              </a:rPr>
              <a:t>Wages: </a:t>
            </a:r>
            <a:r>
              <a:rPr lang="en-US" sz="2800" dirty="0">
                <a:latin typeface="Georgia" panose="02040502050405020303" pitchFamily="18" charset="0"/>
              </a:rPr>
              <a:t>$17/</a:t>
            </a:r>
            <a:r>
              <a:rPr lang="en-US" sz="2800" dirty="0" err="1">
                <a:latin typeface="Georgia" panose="02040502050405020303" pitchFamily="18" charset="0"/>
              </a:rPr>
              <a:t>hr</a:t>
            </a:r>
            <a:endParaRPr lang="en-US" sz="2800" dirty="0">
              <a:latin typeface="Georgia" panose="02040502050405020303" pitchFamily="18" charset="0"/>
            </a:endParaRPr>
          </a:p>
          <a:p>
            <a:pPr>
              <a:spcAft>
                <a:spcPts val="600"/>
              </a:spcAft>
            </a:pPr>
            <a:r>
              <a:rPr lang="en-US" sz="2800" b="1" dirty="0">
                <a:latin typeface="Georgia" panose="02040502050405020303" pitchFamily="18" charset="0"/>
              </a:rPr>
              <a:t>Schedule: </a:t>
            </a:r>
            <a:r>
              <a:rPr lang="en-US" sz="2800" dirty="0">
                <a:latin typeface="Georgia" panose="02040502050405020303" pitchFamily="18" charset="0"/>
              </a:rPr>
              <a:t>9 am-3:30 pm, </a:t>
            </a:r>
          </a:p>
          <a:p>
            <a:pPr>
              <a:spcAft>
                <a:spcPts val="600"/>
              </a:spcAft>
            </a:pPr>
            <a:r>
              <a:rPr lang="en-US" sz="2800" dirty="0">
                <a:latin typeface="Georgia" panose="02040502050405020303" pitchFamily="18" charset="0"/>
              </a:rPr>
              <a:t>M-F, 30 </a:t>
            </a:r>
            <a:r>
              <a:rPr lang="en-US" sz="2800" dirty="0" err="1">
                <a:latin typeface="Georgia" panose="02040502050405020303" pitchFamily="18" charset="0"/>
              </a:rPr>
              <a:t>hrs</a:t>
            </a:r>
            <a:r>
              <a:rPr lang="en-US" sz="2800" dirty="0">
                <a:latin typeface="Georgia" panose="02040502050405020303" pitchFamily="18" charset="0"/>
              </a:rPr>
              <a:t>/week</a:t>
            </a:r>
          </a:p>
          <a:p>
            <a:pPr>
              <a:spcAft>
                <a:spcPts val="600"/>
              </a:spcAft>
            </a:pPr>
            <a:r>
              <a:rPr lang="en-US" sz="2800" b="1" dirty="0">
                <a:latin typeface="Georgia" panose="02040502050405020303" pitchFamily="18" charset="0"/>
              </a:rPr>
              <a:t>Type of work: </a:t>
            </a:r>
            <a:r>
              <a:rPr lang="en-US" sz="2800" dirty="0">
                <a:latin typeface="Georgia" panose="02040502050405020303" pitchFamily="18" charset="0"/>
              </a:rPr>
              <a:t>non-clinical only</a:t>
            </a:r>
          </a:p>
          <a:p>
            <a:endParaRPr lang="en-US" sz="2400" dirty="0"/>
          </a:p>
        </p:txBody>
      </p:sp>
      <p:sp>
        <p:nvSpPr>
          <p:cNvPr id="6" name="TextBox 5">
            <a:extLst>
              <a:ext uri="{FF2B5EF4-FFF2-40B4-BE49-F238E27FC236}">
                <a16:creationId xmlns:a16="http://schemas.microsoft.com/office/drawing/2014/main" id="{6F052980-FEF3-408E-8C58-84AC436B7C86}"/>
              </a:ext>
            </a:extLst>
          </p:cNvPr>
          <p:cNvSpPr txBox="1"/>
          <p:nvPr/>
        </p:nvSpPr>
        <p:spPr>
          <a:xfrm>
            <a:off x="6698973" y="1719071"/>
            <a:ext cx="4459357" cy="404726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Georgia"/>
                <a:ea typeface="+mn-ea"/>
                <a:cs typeface="+mn-cs"/>
              </a:rPr>
              <a:t>Potential departments: </a:t>
            </a:r>
          </a:p>
          <a:p>
            <a:pPr marL="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Georgia"/>
                <a:ea typeface="+mn-ea"/>
                <a:cs typeface="+mn-cs"/>
              </a:rPr>
              <a:t>Patient transport</a:t>
            </a:r>
          </a:p>
          <a:p>
            <a:pPr marL="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Georgia"/>
                <a:ea typeface="+mn-ea"/>
                <a:cs typeface="+mn-cs"/>
              </a:rPr>
              <a:t>Food service</a:t>
            </a:r>
          </a:p>
          <a:p>
            <a:pPr marL="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Georgia"/>
                <a:ea typeface="+mn-ea"/>
                <a:cs typeface="+mn-cs"/>
              </a:rPr>
              <a:t>Welcome desk</a:t>
            </a:r>
          </a:p>
          <a:p>
            <a:pPr marL="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Georgia"/>
                <a:ea typeface="+mn-ea"/>
                <a:cs typeface="+mn-cs"/>
              </a:rPr>
              <a:t>Environmental services</a:t>
            </a:r>
          </a:p>
          <a:p>
            <a:pPr marL="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Georgia"/>
                <a:ea typeface="+mn-ea"/>
                <a:cs typeface="+mn-cs"/>
              </a:rPr>
              <a:t>Radiology admin</a:t>
            </a:r>
          </a:p>
          <a:p>
            <a:pPr marL="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Georgia"/>
                <a:ea typeface="+mn-ea"/>
                <a:cs typeface="+mn-cs"/>
              </a:rPr>
              <a:t>Materials management </a:t>
            </a:r>
          </a:p>
          <a:p>
            <a:pPr marL="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Georgia"/>
                <a:ea typeface="+mn-ea"/>
                <a:cs typeface="+mn-cs"/>
              </a:rPr>
              <a:t>Rehabilitation services</a:t>
            </a:r>
          </a:p>
        </p:txBody>
      </p:sp>
    </p:spTree>
    <p:extLst>
      <p:ext uri="{BB962C8B-B14F-4D97-AF65-F5344CB8AC3E}">
        <p14:creationId xmlns:p14="http://schemas.microsoft.com/office/powerpoint/2010/main" val="4094836106"/>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226CDD4-6B09-9D4E-B578-8220F4284834}"/>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6226CDD4-6B09-9D4E-B578-8220F428483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3D248E56-61CB-CB43-BCA5-E10B505A5A18}"/>
              </a:ext>
            </a:extLst>
          </p:cNvPr>
          <p:cNvSpPr>
            <a:spLocks noGrp="1"/>
          </p:cNvSpPr>
          <p:nvPr>
            <p:ph idx="1"/>
          </p:nvPr>
        </p:nvSpPr>
        <p:spPr/>
        <p:txBody>
          <a:bodyPr/>
          <a:lstStyle/>
          <a:p>
            <a:pPr marL="742950" marR="0" lvl="1" indent="-285750" fontAlgn="base">
              <a:lnSpc>
                <a:spcPct val="150000"/>
              </a:lnSpc>
              <a:spcBef>
                <a:spcPts val="0"/>
              </a:spcBef>
              <a:spcAft>
                <a:spcPts val="0"/>
              </a:spcAft>
              <a:buSzPts val="1000"/>
              <a:buFont typeface="Courier New" panose="02070309020205020404" pitchFamily="49" charset="0"/>
              <a:buChar char="o"/>
              <a:tabLst>
                <a:tab pos="914400" algn="l"/>
              </a:tabLst>
            </a:pPr>
            <a:r>
              <a:rPr lang="en-US" sz="3200" dirty="0">
                <a:effectLst/>
                <a:latin typeface="+mj-lt"/>
                <a:ea typeface="Times New Roman" panose="02020603050405020304" pitchFamily="18" charset="0"/>
                <a:cs typeface="Times New Roman" panose="02020603050405020304" pitchFamily="18" charset="0"/>
              </a:rPr>
              <a:t>Must be 16 years of age by May 1</a:t>
            </a:r>
          </a:p>
          <a:p>
            <a:pPr marL="742950" marR="0" lvl="1" indent="-285750" fontAlgn="base">
              <a:lnSpc>
                <a:spcPct val="150000"/>
              </a:lnSpc>
              <a:spcBef>
                <a:spcPts val="0"/>
              </a:spcBef>
              <a:spcAft>
                <a:spcPts val="0"/>
              </a:spcAft>
              <a:buSzPts val="1000"/>
              <a:buFont typeface="Courier New" panose="02070309020205020404" pitchFamily="49" charset="0"/>
              <a:buChar char="o"/>
              <a:tabLst>
                <a:tab pos="914400" algn="l"/>
              </a:tabLst>
            </a:pPr>
            <a:r>
              <a:rPr lang="en-US" sz="3200" dirty="0">
                <a:effectLst/>
                <a:latin typeface="+mj-lt"/>
                <a:ea typeface="Times New Roman" panose="02020603050405020304" pitchFamily="18" charset="0"/>
                <a:cs typeface="Times New Roman" panose="02020603050405020304" pitchFamily="18" charset="0"/>
              </a:rPr>
              <a:t>Must submit separate BWFH application by early May</a:t>
            </a:r>
          </a:p>
          <a:p>
            <a:pPr marL="742950" marR="0" lvl="1" indent="-285750" fontAlgn="base">
              <a:lnSpc>
                <a:spcPct val="150000"/>
              </a:lnSpc>
              <a:spcBef>
                <a:spcPts val="0"/>
              </a:spcBef>
              <a:spcAft>
                <a:spcPts val="0"/>
              </a:spcAft>
              <a:buSzPts val="1000"/>
              <a:buFont typeface="Courier New" panose="02070309020205020404" pitchFamily="49" charset="0"/>
              <a:buChar char="o"/>
              <a:tabLst>
                <a:tab pos="914400" algn="l"/>
              </a:tabLst>
            </a:pPr>
            <a:r>
              <a:rPr lang="en-US" sz="3200" dirty="0">
                <a:latin typeface="+mj-lt"/>
                <a:ea typeface="Times New Roman" panose="02020603050405020304" pitchFamily="18" charset="0"/>
                <a:cs typeface="Times New Roman" panose="02020603050405020304" pitchFamily="18" charset="0"/>
              </a:rPr>
              <a:t>Occupational Health Services will require immunization records and TB test (provided on site)</a:t>
            </a:r>
          </a:p>
          <a:p>
            <a:pPr marL="742950" marR="0" lvl="1" indent="-285750" fontAlgn="base">
              <a:lnSpc>
                <a:spcPct val="150000"/>
              </a:lnSpc>
              <a:spcBef>
                <a:spcPts val="0"/>
              </a:spcBef>
              <a:spcAft>
                <a:spcPts val="0"/>
              </a:spcAft>
              <a:buSzPts val="1000"/>
              <a:buFont typeface="Courier New" panose="02070309020205020404" pitchFamily="49" charset="0"/>
              <a:buChar char="o"/>
              <a:tabLst>
                <a:tab pos="914400" algn="l"/>
              </a:tabLst>
            </a:pPr>
            <a:r>
              <a:rPr lang="en-US" sz="3200" dirty="0">
                <a:effectLst/>
                <a:latin typeface="+mj-lt"/>
                <a:ea typeface="Times New Roman" panose="02020603050405020304" pitchFamily="18" charset="0"/>
                <a:cs typeface="Times New Roman" panose="02020603050405020304" pitchFamily="18" charset="0"/>
              </a:rPr>
              <a:t>Original 2 dose Covid-1</a:t>
            </a:r>
            <a:r>
              <a:rPr lang="en-US" sz="3200" dirty="0">
                <a:latin typeface="+mj-lt"/>
                <a:ea typeface="Times New Roman" panose="02020603050405020304" pitchFamily="18" charset="0"/>
                <a:cs typeface="Times New Roman" panose="02020603050405020304" pitchFamily="18" charset="0"/>
              </a:rPr>
              <a:t>9 vaccine required; boosters not required</a:t>
            </a:r>
            <a:endParaRPr lang="en-US" sz="3200" dirty="0">
              <a:effectLst/>
              <a:latin typeface="+mj-lt"/>
              <a:ea typeface="Times New Roman" panose="02020603050405020304" pitchFamily="18" charset="0"/>
              <a:cs typeface="Times New Roman" panose="02020603050405020304" pitchFamily="18" charset="0"/>
            </a:endParaRPr>
          </a:p>
          <a:p>
            <a:pPr marL="742950" marR="0" lvl="1" indent="-285750" fontAlgn="base">
              <a:spcBef>
                <a:spcPts val="0"/>
              </a:spcBef>
              <a:spcAft>
                <a:spcPts val="0"/>
              </a:spcAft>
              <a:buSzPts val="1000"/>
              <a:buFont typeface="Courier New" panose="02070309020205020404" pitchFamily="49" charset="0"/>
              <a:buChar char="o"/>
              <a:tabLst>
                <a:tab pos="914400" algn="l"/>
              </a:tabLst>
            </a:pPr>
            <a:endParaRPr lang="en-US" sz="3200" dirty="0">
              <a:solidFill>
                <a:srgbClr val="385723"/>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Title 6">
            <a:extLst>
              <a:ext uri="{FF2B5EF4-FFF2-40B4-BE49-F238E27FC236}">
                <a16:creationId xmlns:a16="http://schemas.microsoft.com/office/drawing/2014/main" id="{E47AACCE-9E84-4C52-AFB5-BE474D9B8199}"/>
              </a:ext>
            </a:extLst>
          </p:cNvPr>
          <p:cNvSpPr>
            <a:spLocks noGrp="1"/>
          </p:cNvSpPr>
          <p:nvPr>
            <p:ph type="title"/>
          </p:nvPr>
        </p:nvSpPr>
        <p:spPr/>
        <p:txBody>
          <a:bodyPr/>
          <a:lstStyle/>
          <a:p>
            <a:r>
              <a:rPr lang="en-US" sz="4000" dirty="0"/>
              <a:t>Requirements</a:t>
            </a:r>
            <a:r>
              <a:rPr lang="en-US" dirty="0"/>
              <a:t> </a:t>
            </a:r>
          </a:p>
        </p:txBody>
      </p:sp>
    </p:spTree>
    <p:extLst>
      <p:ext uri="{BB962C8B-B14F-4D97-AF65-F5344CB8AC3E}">
        <p14:creationId xmlns:p14="http://schemas.microsoft.com/office/powerpoint/2010/main" val="379927840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03536-FADB-4BCB-A3DB-58B2D7835E94}"/>
              </a:ext>
            </a:extLst>
          </p:cNvPr>
          <p:cNvSpPr>
            <a:spLocks noGrp="1"/>
          </p:cNvSpPr>
          <p:nvPr>
            <p:ph type="title"/>
          </p:nvPr>
        </p:nvSpPr>
        <p:spPr>
          <a:xfrm>
            <a:off x="553721" y="787828"/>
            <a:ext cx="5735320" cy="947100"/>
          </a:xfrm>
        </p:spPr>
        <p:txBody>
          <a:bodyPr vert="horz" lIns="91440" tIns="45720" rIns="91440" bIns="45720" rtlCol="0" anchor="ctr">
            <a:normAutofit/>
          </a:bodyPr>
          <a:lstStyle/>
          <a:p>
            <a:r>
              <a:rPr lang="en-US" sz="2900" dirty="0">
                <a:solidFill>
                  <a:srgbClr val="02679B"/>
                </a:solidFill>
              </a:rPr>
              <a:t>Dana-Farber Cancer Institute </a:t>
            </a:r>
            <a:br>
              <a:rPr lang="en-US" sz="2900" dirty="0">
                <a:solidFill>
                  <a:srgbClr val="02679B"/>
                </a:solidFill>
              </a:rPr>
            </a:br>
            <a:r>
              <a:rPr lang="en-US" sz="2900" b="0" dirty="0">
                <a:solidFill>
                  <a:srgbClr val="02679B"/>
                </a:solidFill>
              </a:rPr>
              <a:t>Summer Jobs Program 2024</a:t>
            </a:r>
          </a:p>
        </p:txBody>
      </p:sp>
      <p:sp>
        <p:nvSpPr>
          <p:cNvPr id="5" name="Rectangle 3">
            <a:extLst>
              <a:ext uri="{FF2B5EF4-FFF2-40B4-BE49-F238E27FC236}">
                <a16:creationId xmlns:a16="http://schemas.microsoft.com/office/drawing/2014/main" id="{AEFCDF56-7C0F-4EC5-AC87-975E462AE89F}"/>
              </a:ext>
            </a:extLst>
          </p:cNvPr>
          <p:cNvSpPr txBox="1">
            <a:spLocks noChangeArrowheads="1"/>
          </p:cNvSpPr>
          <p:nvPr/>
        </p:nvSpPr>
        <p:spPr>
          <a:xfrm>
            <a:off x="655321" y="2605514"/>
            <a:ext cx="5440679" cy="3462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400" dirty="0">
                <a:solidFill>
                  <a:schemeClr val="tx1">
                    <a:lumMod val="65000"/>
                    <a:lumOff val="35000"/>
                  </a:schemeClr>
                </a:solidFill>
              </a:rPr>
              <a:t>A world-premier cancer research and treatment hospital in the Longwood Medical Area, located in the Mission Hill neighborhood of Roxbury.</a:t>
            </a:r>
          </a:p>
          <a:p>
            <a:endParaRPr lang="en-US" altLang="en-US" sz="2400" dirty="0">
              <a:solidFill>
                <a:schemeClr val="tx1">
                  <a:lumMod val="65000"/>
                  <a:lumOff val="35000"/>
                </a:schemeClr>
              </a:solidFill>
            </a:endParaRPr>
          </a:p>
          <a:p>
            <a:pPr marL="0" indent="0">
              <a:buNone/>
            </a:pPr>
            <a:r>
              <a:rPr lang="en-US" altLang="en-US" sz="2400" dirty="0">
                <a:solidFill>
                  <a:schemeClr val="tx1">
                    <a:lumMod val="65000"/>
                    <a:lumOff val="35000"/>
                  </a:schemeClr>
                </a:solidFill>
              </a:rPr>
              <a:t>We are committed to excellence in providing expert, compassionate care to children and adults with cancer.</a:t>
            </a:r>
          </a:p>
          <a:p>
            <a:endParaRPr lang="en-US" altLang="en-US" sz="1800" dirty="0"/>
          </a:p>
        </p:txBody>
      </p:sp>
      <p:pic>
        <p:nvPicPr>
          <p:cNvPr id="6" name="Picture 5" descr="A tall building in a city&#10;&#10;Description automatically generated">
            <a:extLst>
              <a:ext uri="{FF2B5EF4-FFF2-40B4-BE49-F238E27FC236}">
                <a16:creationId xmlns:a16="http://schemas.microsoft.com/office/drawing/2014/main" id="{46B14889-E61D-4168-8047-51E05A6FB16E}"/>
              </a:ext>
            </a:extLst>
          </p:cNvPr>
          <p:cNvPicPr>
            <a:picLocks noChangeAspect="1"/>
          </p:cNvPicPr>
          <p:nvPr/>
        </p:nvPicPr>
        <p:blipFill rotWithShape="1">
          <a:blip r:embed="rId2">
            <a:extLst>
              <a:ext uri="{28A0092B-C50C-407E-A947-70E740481C1C}">
                <a14:useLocalDpi xmlns:a14="http://schemas.microsoft.com/office/drawing/2010/main" val="0"/>
              </a:ext>
            </a:extLst>
          </a:blip>
          <a:srcRect l="11697" r="27086"/>
          <a:stretch/>
        </p:blipFill>
        <p:spPr>
          <a:xfrm>
            <a:off x="5878850" y="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411937512"/>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3C64A2-382C-CE18-2D7D-7CA6E1D926A4}"/>
              </a:ext>
            </a:extLst>
          </p:cNvPr>
          <p:cNvPicPr>
            <a:picLocks noChangeAspect="1"/>
          </p:cNvPicPr>
          <p:nvPr/>
        </p:nvPicPr>
        <p:blipFill>
          <a:blip r:embed="rId2"/>
          <a:stretch>
            <a:fillRect/>
          </a:stretch>
        </p:blipFill>
        <p:spPr>
          <a:xfrm>
            <a:off x="1656907" y="0"/>
            <a:ext cx="8878186" cy="6858000"/>
          </a:xfrm>
          <a:prstGeom prst="rect">
            <a:avLst/>
          </a:prstGeom>
        </p:spPr>
      </p:pic>
    </p:spTree>
    <p:extLst>
      <p:ext uri="{BB962C8B-B14F-4D97-AF65-F5344CB8AC3E}">
        <p14:creationId xmlns:p14="http://schemas.microsoft.com/office/powerpoint/2010/main" val="196823744"/>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8BF628-71B0-DACB-4166-E57EC3CC345A}"/>
              </a:ext>
            </a:extLst>
          </p:cNvPr>
          <p:cNvSpPr txBox="1">
            <a:spLocks/>
          </p:cNvSpPr>
          <p:nvPr/>
        </p:nvSpPr>
        <p:spPr>
          <a:xfrm>
            <a:off x="2635899" y="2220035"/>
            <a:ext cx="6644090" cy="7906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lang="en-US" sz="2000" dirty="0">
                <a:solidFill>
                  <a:prstClr val="black"/>
                </a:solidFill>
                <a:latin typeface="Arial Black" panose="020B0A04020102020204" pitchFamily="34" charset="0"/>
              </a:rPr>
              <a:t>FILL OUT THE PIC APPLICATION TODAY!</a:t>
            </a:r>
            <a:endParaRPr kumimoji="0" lang="en-US" sz="2000" b="0" i="0" u="none" strike="noStrike" kern="1200" cap="none" spc="0" normalizeH="0" baseline="0" noProof="0" dirty="0">
              <a:ln>
                <a:noFill/>
              </a:ln>
              <a:solidFill>
                <a:prstClr val="black"/>
              </a:solidFill>
              <a:effectLst/>
              <a:uLnTx/>
              <a:uFillTx/>
              <a:latin typeface="Arial Black" panose="020B0A04020102020204" pitchFamily="34" charset="0"/>
            </a:endParaRPr>
          </a:p>
        </p:txBody>
      </p:sp>
      <p:sp>
        <p:nvSpPr>
          <p:cNvPr id="4" name="TextBox 3">
            <a:extLst>
              <a:ext uri="{FF2B5EF4-FFF2-40B4-BE49-F238E27FC236}">
                <a16:creationId xmlns:a16="http://schemas.microsoft.com/office/drawing/2014/main" id="{72B7C734-A502-9AF5-28E8-B5C4B7629E93}"/>
              </a:ext>
            </a:extLst>
          </p:cNvPr>
          <p:cNvSpPr txBox="1"/>
          <p:nvPr/>
        </p:nvSpPr>
        <p:spPr>
          <a:xfrm>
            <a:off x="1914172" y="2735480"/>
            <a:ext cx="10775515" cy="1015663"/>
          </a:xfrm>
          <a:prstGeom prst="rect">
            <a:avLst/>
          </a:prstGeom>
          <a:noFill/>
        </p:spPr>
        <p:txBody>
          <a:bodyPr wrap="square" rtlCol="0">
            <a:spAutoFit/>
          </a:bodyPr>
          <a:lstStyle/>
          <a:p>
            <a:r>
              <a:rPr lang="en-US" sz="6000" i="1" u="sng" dirty="0">
                <a:solidFill>
                  <a:schemeClr val="accent4">
                    <a:lumMod val="75000"/>
                  </a:schemeClr>
                </a:solidFill>
                <a:hlinkClick r:id="rId3"/>
              </a:rPr>
              <a:t>application.bostonpic.org</a:t>
            </a:r>
            <a:endParaRPr lang="en-US" sz="6000" i="1" u="sng" dirty="0">
              <a:solidFill>
                <a:schemeClr val="accent4">
                  <a:lumMod val="75000"/>
                </a:schemeClr>
              </a:solidFill>
            </a:endParaRPr>
          </a:p>
        </p:txBody>
      </p:sp>
      <p:sp>
        <p:nvSpPr>
          <p:cNvPr id="5" name="TextBox 4">
            <a:extLst>
              <a:ext uri="{FF2B5EF4-FFF2-40B4-BE49-F238E27FC236}">
                <a16:creationId xmlns:a16="http://schemas.microsoft.com/office/drawing/2014/main" id="{AFB20274-5930-F17B-5C3D-4A2B8B469FBF}"/>
              </a:ext>
            </a:extLst>
          </p:cNvPr>
          <p:cNvSpPr txBox="1"/>
          <p:nvPr/>
        </p:nvSpPr>
        <p:spPr>
          <a:xfrm>
            <a:off x="530438" y="4287542"/>
            <a:ext cx="11131124" cy="369332"/>
          </a:xfrm>
          <a:prstGeom prst="rect">
            <a:avLst/>
          </a:prstGeom>
          <a:noFill/>
        </p:spPr>
        <p:txBody>
          <a:bodyPr wrap="none" rtlCol="0">
            <a:spAutoFit/>
          </a:bodyPr>
          <a:lstStyle/>
          <a:p>
            <a:r>
              <a:rPr lang="en-US" dirty="0">
                <a:solidFill>
                  <a:srgbClr val="C00000"/>
                </a:solidFill>
              </a:rPr>
              <a:t>*An updated resume is a REQUIREMENT for the PIC application. Connect with your career specialist to get this done. </a:t>
            </a:r>
          </a:p>
        </p:txBody>
      </p:sp>
    </p:spTree>
    <p:extLst>
      <p:ext uri="{BB962C8B-B14F-4D97-AF65-F5344CB8AC3E}">
        <p14:creationId xmlns:p14="http://schemas.microsoft.com/office/powerpoint/2010/main" val="17003063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for a seminar&#10;&#10;Description automatically generated">
            <a:extLst>
              <a:ext uri="{FF2B5EF4-FFF2-40B4-BE49-F238E27FC236}">
                <a16:creationId xmlns:a16="http://schemas.microsoft.com/office/drawing/2014/main" id="{B5988976-FE97-2590-B124-670E8B389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629386977"/>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148F8EB-3569-0018-D800-4497A9532E4C}"/>
              </a:ext>
            </a:extLst>
          </p:cNvPr>
          <p:cNvSpPr/>
          <p:nvPr/>
        </p:nvSpPr>
        <p:spPr>
          <a:xfrm>
            <a:off x="2595282" y="1532965"/>
            <a:ext cx="7126941" cy="4620171"/>
          </a:xfrm>
          <a:prstGeom prst="ellipse">
            <a:avLst/>
          </a:prstGeom>
          <a:solidFill>
            <a:schemeClr val="accent1">
              <a:lumMod val="20000"/>
              <a:lumOff val="80000"/>
            </a:schemeClr>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E8D6606-48AC-3F99-9D63-CA3E7EF26ED6}"/>
              </a:ext>
            </a:extLst>
          </p:cNvPr>
          <p:cNvSpPr txBox="1"/>
          <p:nvPr/>
        </p:nvSpPr>
        <p:spPr>
          <a:xfrm>
            <a:off x="3341464" y="3271551"/>
            <a:ext cx="5963748" cy="1015663"/>
          </a:xfrm>
          <a:prstGeom prst="rect">
            <a:avLst/>
          </a:prstGeom>
          <a:noFill/>
        </p:spPr>
        <p:txBody>
          <a:bodyPr wrap="none" rtlCol="0">
            <a:spAutoFit/>
          </a:bodyPr>
          <a:lstStyle/>
          <a:p>
            <a:r>
              <a:rPr lang="en-US" sz="6000" b="1" i="1" dirty="0"/>
              <a:t>ANY QUESTIONS? </a:t>
            </a:r>
          </a:p>
        </p:txBody>
      </p:sp>
    </p:spTree>
    <p:extLst>
      <p:ext uri="{BB962C8B-B14F-4D97-AF65-F5344CB8AC3E}">
        <p14:creationId xmlns:p14="http://schemas.microsoft.com/office/powerpoint/2010/main" val="2542262548"/>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63A542-1769-B6E5-964C-D563AD712611}"/>
              </a:ext>
            </a:extLst>
          </p:cNvPr>
          <p:cNvPicPr>
            <a:picLocks noChangeAspect="1"/>
          </p:cNvPicPr>
          <p:nvPr/>
        </p:nvPicPr>
        <p:blipFill>
          <a:blip r:embed="rId3"/>
          <a:stretch>
            <a:fillRect/>
          </a:stretch>
        </p:blipFill>
        <p:spPr>
          <a:xfrm>
            <a:off x="2939903" y="850789"/>
            <a:ext cx="7018013" cy="3465685"/>
          </a:xfrm>
          <a:prstGeom prst="rect">
            <a:avLst/>
          </a:prstGeom>
        </p:spPr>
      </p:pic>
      <p:pic>
        <p:nvPicPr>
          <p:cNvPr id="8" name="Picture 7">
            <a:extLst>
              <a:ext uri="{FF2B5EF4-FFF2-40B4-BE49-F238E27FC236}">
                <a16:creationId xmlns:a16="http://schemas.microsoft.com/office/drawing/2014/main" id="{B9F76878-4245-B362-5BB0-5ABDE630B6CC}"/>
              </a:ext>
            </a:extLst>
          </p:cNvPr>
          <p:cNvPicPr>
            <a:picLocks noChangeAspect="1"/>
          </p:cNvPicPr>
          <p:nvPr/>
        </p:nvPicPr>
        <p:blipFill>
          <a:blip r:embed="rId4"/>
          <a:stretch>
            <a:fillRect/>
          </a:stretch>
        </p:blipFill>
        <p:spPr>
          <a:xfrm>
            <a:off x="6246906" y="5699882"/>
            <a:ext cx="1926752" cy="474042"/>
          </a:xfrm>
          <a:prstGeom prst="rect">
            <a:avLst/>
          </a:prstGeom>
        </p:spPr>
      </p:pic>
      <p:pic>
        <p:nvPicPr>
          <p:cNvPr id="1028" name="Picture 4" descr="Massachusetts General Hospital">
            <a:extLst>
              <a:ext uri="{FF2B5EF4-FFF2-40B4-BE49-F238E27FC236}">
                <a16:creationId xmlns:a16="http://schemas.microsoft.com/office/drawing/2014/main" id="{50AD8AE2-2496-116D-D211-B19BED0A1D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439" y="5815987"/>
            <a:ext cx="2747776" cy="2885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me – New England Baptist Hospital">
            <a:extLst>
              <a:ext uri="{FF2B5EF4-FFF2-40B4-BE49-F238E27FC236}">
                <a16:creationId xmlns:a16="http://schemas.microsoft.com/office/drawing/2014/main" id="{1E07D56C-5E39-9162-78BF-BA521B0EC08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4335" y="4928540"/>
            <a:ext cx="2307167" cy="572701"/>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14" descr="Brigham and Women's Hospital">
            <a:extLst>
              <a:ext uri="{FF2B5EF4-FFF2-40B4-BE49-F238E27FC236}">
                <a16:creationId xmlns:a16="http://schemas.microsoft.com/office/drawing/2014/main" id="{B00D24B5-D5D2-CC92-F568-680F66139A2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16" descr="Brigham and Women's Hospital">
            <a:extLst>
              <a:ext uri="{FF2B5EF4-FFF2-40B4-BE49-F238E27FC236}">
                <a16:creationId xmlns:a16="http://schemas.microsoft.com/office/drawing/2014/main" id="{E5FF8DD0-BB2E-8F89-CACA-EBBFD6A31C1B}"/>
              </a:ext>
            </a:extLst>
          </p:cNvPr>
          <p:cNvSpPr>
            <a:spLocks noChangeAspect="1" noChangeArrowheads="1"/>
          </p:cNvSpPr>
          <p:nvPr/>
        </p:nvSpPr>
        <p:spPr bwMode="auto">
          <a:xfrm>
            <a:off x="4069537" y="530868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2" name="Picture 18" descr="Boston Hospital &amp; Medical Center - Brigham and Women's Hospital">
            <a:extLst>
              <a:ext uri="{FF2B5EF4-FFF2-40B4-BE49-F238E27FC236}">
                <a16:creationId xmlns:a16="http://schemas.microsoft.com/office/drawing/2014/main" id="{8E8024A8-0DBB-2FE4-CC51-EE1C52C33A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9740" y="5613483"/>
            <a:ext cx="2747776" cy="68389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C38EAFDC-D335-83E2-2131-140D8D43923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4001" y="5045358"/>
            <a:ext cx="2590120" cy="52664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ufts Medicine - Tufts Medical Center">
            <a:extLst>
              <a:ext uri="{FF2B5EF4-FFF2-40B4-BE49-F238E27FC236}">
                <a16:creationId xmlns:a16="http://schemas.microsoft.com/office/drawing/2014/main" id="{C042C6E5-CA31-569C-4C34-E354502D70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119" y="5088051"/>
            <a:ext cx="1775802" cy="44126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Brigham and Women's Faulkner Hospital Launches New Logo">
            <a:extLst>
              <a:ext uri="{FF2B5EF4-FFF2-40B4-BE49-F238E27FC236}">
                <a16:creationId xmlns:a16="http://schemas.microsoft.com/office/drawing/2014/main" id="{D6BB8742-C118-E571-1E9D-420D1563ED3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66440" y="5115960"/>
            <a:ext cx="2777974" cy="38544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D191210E-0FE9-A4BA-1CAB-E8E974A0864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66439" y="5598820"/>
            <a:ext cx="2974605" cy="505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751822"/>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D63FC6-12E4-4481-9164-ADC3408F6858}"/>
              </a:ext>
            </a:extLst>
          </p:cNvPr>
          <p:cNvSpPr>
            <a:spLocks noGrp="1"/>
          </p:cNvSpPr>
          <p:nvPr>
            <p:ph type="body" sz="quarter" idx="11"/>
          </p:nvPr>
        </p:nvSpPr>
        <p:spPr>
          <a:xfrm>
            <a:off x="696401" y="1411288"/>
            <a:ext cx="11099359" cy="4392061"/>
          </a:xfrm>
        </p:spPr>
        <p:txBody>
          <a:bodyPr/>
          <a:lstStyle/>
          <a:p>
            <a:pPr lvl="1">
              <a:buNone/>
            </a:pPr>
            <a:endParaRPr lang="en-US" altLang="en-US" sz="1200" b="1" dirty="0">
              <a:cs typeface="Gisha" panose="020B0502040204020203" pitchFamily="34" charset="-79"/>
            </a:endParaRPr>
          </a:p>
          <a:p>
            <a:pPr lvl="1">
              <a:lnSpc>
                <a:spcPct val="100000"/>
              </a:lnSpc>
              <a:spcBef>
                <a:spcPct val="0"/>
              </a:spcBef>
              <a:buClr>
                <a:srgbClr val="02679B"/>
              </a:buClr>
            </a:pPr>
            <a:r>
              <a:rPr lang="en-US" altLang="en-US" sz="2200" dirty="0">
                <a:solidFill>
                  <a:schemeClr val="tx1">
                    <a:lumMod val="65000"/>
                    <a:lumOff val="35000"/>
                  </a:schemeClr>
                </a:solidFill>
                <a:cs typeface="Gisha" panose="020B0502040204020203" pitchFamily="34" charset="-79"/>
              </a:rPr>
              <a:t>7-week, June 24 – August 9</a:t>
            </a:r>
          </a:p>
          <a:p>
            <a:pPr lvl="1">
              <a:lnSpc>
                <a:spcPct val="100000"/>
              </a:lnSpc>
              <a:spcBef>
                <a:spcPct val="0"/>
              </a:spcBef>
              <a:buClr>
                <a:srgbClr val="02679B"/>
              </a:buClr>
            </a:pPr>
            <a:r>
              <a:rPr lang="en-US" altLang="en-US" sz="2200" dirty="0">
                <a:solidFill>
                  <a:schemeClr val="tx1">
                    <a:lumMod val="65000"/>
                    <a:lumOff val="35000"/>
                  </a:schemeClr>
                </a:solidFill>
                <a:cs typeface="Gisha" panose="020B0502040204020203" pitchFamily="34" charset="-79"/>
              </a:rPr>
              <a:t>30 hours per week (Mon – Fri, 9 AM – 3:30 PM)</a:t>
            </a:r>
          </a:p>
          <a:p>
            <a:pPr lvl="1">
              <a:lnSpc>
                <a:spcPct val="100000"/>
              </a:lnSpc>
              <a:spcBef>
                <a:spcPct val="0"/>
              </a:spcBef>
              <a:buClr>
                <a:srgbClr val="02679B"/>
              </a:buClr>
            </a:pPr>
            <a:r>
              <a:rPr lang="en-US" altLang="en-US" sz="2200" dirty="0">
                <a:solidFill>
                  <a:schemeClr val="tx1">
                    <a:lumMod val="65000"/>
                    <a:lumOff val="35000"/>
                  </a:schemeClr>
                </a:solidFill>
                <a:cs typeface="Gisha" panose="020B0502040204020203" pitchFamily="34" charset="-79"/>
              </a:rPr>
              <a:t>Mandatory student orientation, June 24</a:t>
            </a:r>
          </a:p>
          <a:p>
            <a:pPr lvl="1">
              <a:lnSpc>
                <a:spcPct val="100000"/>
              </a:lnSpc>
              <a:spcBef>
                <a:spcPct val="0"/>
              </a:spcBef>
              <a:buClr>
                <a:srgbClr val="02679B"/>
              </a:buClr>
            </a:pPr>
            <a:r>
              <a:rPr lang="en-US" altLang="en-US" sz="2200" dirty="0">
                <a:solidFill>
                  <a:schemeClr val="tx1">
                    <a:lumMod val="65000"/>
                    <a:lumOff val="35000"/>
                  </a:schemeClr>
                </a:solidFill>
                <a:cs typeface="Gisha" panose="020B0502040204020203" pitchFamily="34" charset="-79"/>
              </a:rPr>
              <a:t>Mandatory weekly professional development workshops and college tours</a:t>
            </a:r>
          </a:p>
          <a:p>
            <a:pPr lvl="1">
              <a:lnSpc>
                <a:spcPct val="100000"/>
              </a:lnSpc>
              <a:spcBef>
                <a:spcPct val="0"/>
              </a:spcBef>
              <a:buClr>
                <a:srgbClr val="02679B"/>
              </a:buClr>
            </a:pPr>
            <a:r>
              <a:rPr lang="en-US" altLang="en-US" sz="2200" dirty="0">
                <a:solidFill>
                  <a:schemeClr val="tx1">
                    <a:lumMod val="65000"/>
                    <a:lumOff val="35000"/>
                  </a:schemeClr>
                </a:solidFill>
                <a:cs typeface="Gisha" panose="020B0502040204020203" pitchFamily="34" charset="-79"/>
              </a:rPr>
              <a:t>Academic-year opportunities upon completion</a:t>
            </a:r>
          </a:p>
          <a:p>
            <a:pPr lvl="1">
              <a:lnSpc>
                <a:spcPct val="100000"/>
              </a:lnSpc>
              <a:spcBef>
                <a:spcPct val="0"/>
              </a:spcBef>
              <a:buClr>
                <a:srgbClr val="02679B"/>
              </a:buClr>
            </a:pPr>
            <a:r>
              <a:rPr lang="en-US" altLang="en-US" sz="2200" dirty="0">
                <a:solidFill>
                  <a:schemeClr val="tx1">
                    <a:lumMod val="65000"/>
                    <a:lumOff val="35000"/>
                  </a:schemeClr>
                </a:solidFill>
                <a:cs typeface="Gisha" panose="020B0502040204020203" pitchFamily="34" charset="-79"/>
              </a:rPr>
              <a:t>Graduating seniors are eligible to apply for college scholarships</a:t>
            </a:r>
          </a:p>
          <a:p>
            <a:pPr lvl="1">
              <a:lnSpc>
                <a:spcPct val="100000"/>
              </a:lnSpc>
              <a:spcBef>
                <a:spcPct val="0"/>
              </a:spcBef>
              <a:buClr>
                <a:srgbClr val="02679B"/>
              </a:buClr>
            </a:pPr>
            <a:endParaRPr lang="en-US" altLang="en-US" dirty="0">
              <a:solidFill>
                <a:schemeClr val="tx1">
                  <a:lumMod val="65000"/>
                  <a:lumOff val="35000"/>
                </a:schemeClr>
              </a:solidFill>
              <a:cs typeface="Gisha" panose="020B0502040204020203" pitchFamily="34" charset="-79"/>
            </a:endParaRPr>
          </a:p>
          <a:p>
            <a:pPr marL="0" indent="0">
              <a:buNone/>
            </a:pPr>
            <a:endParaRPr lang="en-US" dirty="0"/>
          </a:p>
        </p:txBody>
      </p:sp>
      <p:sp>
        <p:nvSpPr>
          <p:cNvPr id="5" name="Title 1">
            <a:extLst>
              <a:ext uri="{FF2B5EF4-FFF2-40B4-BE49-F238E27FC236}">
                <a16:creationId xmlns:a16="http://schemas.microsoft.com/office/drawing/2014/main" id="{61466DA1-A30B-449A-BC12-64580B07B597}"/>
              </a:ext>
            </a:extLst>
          </p:cNvPr>
          <p:cNvSpPr>
            <a:spLocks noGrp="1"/>
          </p:cNvSpPr>
          <p:nvPr>
            <p:ph type="title"/>
          </p:nvPr>
        </p:nvSpPr>
        <p:spPr>
          <a:xfrm>
            <a:off x="1084898" y="361950"/>
            <a:ext cx="10025062" cy="1331913"/>
          </a:xfrm>
        </p:spPr>
        <p:txBody>
          <a:bodyPr>
            <a:normAutofit/>
          </a:bodyPr>
          <a:lstStyle/>
          <a:p>
            <a:r>
              <a:rPr lang="en-US" sz="3200" dirty="0"/>
              <a:t>Program Structure</a:t>
            </a:r>
          </a:p>
        </p:txBody>
      </p:sp>
      <p:pic>
        <p:nvPicPr>
          <p:cNvPr id="6" name="Picture 8" descr="\\Cifs2\diversty$\WORKFORCE DEVELOPMENT AND COMMUNITY OUTREACH\Student Training Programs\Student Training Programs\PHOTOS\ALUMNI\Gabby, Tatiana, and Chisom Yawkey 8\SOG_6432_15.jpg">
            <a:extLst>
              <a:ext uri="{FF2B5EF4-FFF2-40B4-BE49-F238E27FC236}">
                <a16:creationId xmlns:a16="http://schemas.microsoft.com/office/drawing/2014/main" id="{0E33DA17-83CC-404A-93CD-22BDACF14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898" y="3970695"/>
            <a:ext cx="2935308" cy="203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erson working on a computer&#10;&#10;Description automatically generated with medium confidence">
            <a:extLst>
              <a:ext uri="{FF2B5EF4-FFF2-40B4-BE49-F238E27FC236}">
                <a16:creationId xmlns:a16="http://schemas.microsoft.com/office/drawing/2014/main" id="{882F2A71-CCEE-4A15-A6B1-0EB9E71B4E6D}"/>
              </a:ext>
            </a:extLst>
          </p:cNvPr>
          <p:cNvPicPr>
            <a:picLocks noChangeAspect="1"/>
          </p:cNvPicPr>
          <p:nvPr/>
        </p:nvPicPr>
        <p:blipFill rotWithShape="1">
          <a:blip r:embed="rId3"/>
          <a:srcRect t="8008" b="4183"/>
          <a:stretch/>
        </p:blipFill>
        <p:spPr>
          <a:xfrm>
            <a:off x="8017666" y="3970695"/>
            <a:ext cx="3089436" cy="2033590"/>
          </a:xfrm>
          <a:prstGeom prst="rect">
            <a:avLst/>
          </a:prstGeom>
        </p:spPr>
      </p:pic>
      <p:pic>
        <p:nvPicPr>
          <p:cNvPr id="2" name="Picture 1" descr="A group of people sitting on a concrete ledge&#10;&#10;Description automatically generated">
            <a:extLst>
              <a:ext uri="{FF2B5EF4-FFF2-40B4-BE49-F238E27FC236}">
                <a16:creationId xmlns:a16="http://schemas.microsoft.com/office/drawing/2014/main" id="{CAC726AC-5B7B-DD70-BDD4-81B4DC3AD599}"/>
              </a:ext>
            </a:extLst>
          </p:cNvPr>
          <p:cNvPicPr>
            <a:picLocks noChangeAspect="1"/>
          </p:cNvPicPr>
          <p:nvPr/>
        </p:nvPicPr>
        <p:blipFill>
          <a:blip r:embed="rId4"/>
          <a:stretch>
            <a:fillRect/>
          </a:stretch>
        </p:blipFill>
        <p:spPr>
          <a:xfrm>
            <a:off x="4619247" y="3970695"/>
            <a:ext cx="2846826" cy="2033590"/>
          </a:xfrm>
          <a:prstGeom prst="rect">
            <a:avLst/>
          </a:prstGeom>
        </p:spPr>
      </p:pic>
    </p:spTree>
    <p:extLst>
      <p:ext uri="{BB962C8B-B14F-4D97-AF65-F5344CB8AC3E}">
        <p14:creationId xmlns:p14="http://schemas.microsoft.com/office/powerpoint/2010/main" val="482628535"/>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D63FC6-12E4-4481-9164-ADC3408F6858}"/>
              </a:ext>
            </a:extLst>
          </p:cNvPr>
          <p:cNvSpPr>
            <a:spLocks noGrp="1"/>
          </p:cNvSpPr>
          <p:nvPr>
            <p:ph type="body" sz="quarter" idx="11"/>
          </p:nvPr>
        </p:nvSpPr>
        <p:spPr>
          <a:xfrm>
            <a:off x="839082" y="1324928"/>
            <a:ext cx="10024621" cy="4392061"/>
          </a:xfrm>
        </p:spPr>
        <p:txBody>
          <a:bodyPr/>
          <a:lstStyle/>
          <a:p>
            <a:pPr lvl="1">
              <a:buNone/>
            </a:pPr>
            <a:endParaRPr lang="en-US" altLang="en-US" sz="1200" b="1" dirty="0">
              <a:cs typeface="Gisha" panose="020B0502040204020203" pitchFamily="34" charset="-79"/>
            </a:endParaRPr>
          </a:p>
          <a:p>
            <a:pPr lvl="1">
              <a:lnSpc>
                <a:spcPct val="100000"/>
              </a:lnSpc>
              <a:spcBef>
                <a:spcPct val="0"/>
              </a:spcBef>
              <a:buClr>
                <a:srgbClr val="02679B"/>
              </a:buClr>
            </a:pPr>
            <a:r>
              <a:rPr lang="en-US" altLang="en-US" dirty="0">
                <a:solidFill>
                  <a:schemeClr val="tx1">
                    <a:lumMod val="65000"/>
                    <a:lumOff val="35000"/>
                  </a:schemeClr>
                </a:solidFill>
                <a:cs typeface="Gisha" panose="020B0502040204020203" pitchFamily="34" charset="-79"/>
              </a:rPr>
              <a:t>Attend a partner school or community-based affiliate </a:t>
            </a:r>
          </a:p>
          <a:p>
            <a:pPr marL="457200" lvl="1" indent="0">
              <a:lnSpc>
                <a:spcPct val="100000"/>
              </a:lnSpc>
              <a:spcBef>
                <a:spcPct val="0"/>
              </a:spcBef>
              <a:buClr>
                <a:srgbClr val="02679B"/>
              </a:buClr>
              <a:buNone/>
            </a:pPr>
            <a:r>
              <a:rPr lang="en-US" altLang="en-US" dirty="0">
                <a:solidFill>
                  <a:schemeClr val="tx1">
                    <a:lumMod val="65000"/>
                    <a:lumOff val="35000"/>
                  </a:schemeClr>
                </a:solidFill>
                <a:cs typeface="Gisha" panose="020B0502040204020203" pitchFamily="34" charset="-79"/>
              </a:rPr>
              <a:t>  (Fenway High, Madison Park, John D. O’Bryant, Sociedad Latina,    </a:t>
            </a:r>
          </a:p>
          <a:p>
            <a:pPr marL="457200" lvl="1" indent="0">
              <a:lnSpc>
                <a:spcPct val="100000"/>
              </a:lnSpc>
              <a:spcBef>
                <a:spcPct val="0"/>
              </a:spcBef>
              <a:buClr>
                <a:srgbClr val="02679B"/>
              </a:buClr>
              <a:buNone/>
            </a:pPr>
            <a:r>
              <a:rPr lang="en-US" altLang="en-US" dirty="0">
                <a:solidFill>
                  <a:schemeClr val="tx1">
                    <a:lumMod val="65000"/>
                    <a:lumOff val="35000"/>
                  </a:schemeClr>
                </a:solidFill>
                <a:cs typeface="Gisha" panose="020B0502040204020203" pitchFamily="34" charset="-79"/>
              </a:rPr>
              <a:t>   and Youth Enrichment Services)</a:t>
            </a:r>
          </a:p>
          <a:p>
            <a:pPr lvl="1">
              <a:lnSpc>
                <a:spcPct val="100000"/>
              </a:lnSpc>
              <a:spcBef>
                <a:spcPct val="0"/>
              </a:spcBef>
              <a:buClr>
                <a:srgbClr val="02679B"/>
              </a:buClr>
            </a:pPr>
            <a:r>
              <a:rPr lang="en-US" altLang="en-US" dirty="0">
                <a:solidFill>
                  <a:schemeClr val="tx1">
                    <a:lumMod val="65000"/>
                    <a:lumOff val="35000"/>
                  </a:schemeClr>
                </a:solidFill>
                <a:cs typeface="Gisha" panose="020B0502040204020203" pitchFamily="34" charset="-79"/>
              </a:rPr>
              <a:t>Be eligible to work in the US</a:t>
            </a:r>
          </a:p>
          <a:p>
            <a:pPr lvl="1">
              <a:lnSpc>
                <a:spcPct val="100000"/>
              </a:lnSpc>
              <a:spcBef>
                <a:spcPct val="0"/>
              </a:spcBef>
              <a:buClr>
                <a:srgbClr val="02679B"/>
              </a:buClr>
            </a:pPr>
            <a:r>
              <a:rPr lang="en-US" altLang="en-US" dirty="0">
                <a:solidFill>
                  <a:schemeClr val="tx1">
                    <a:lumMod val="65000"/>
                    <a:lumOff val="35000"/>
                  </a:schemeClr>
                </a:solidFill>
                <a:cs typeface="Gisha" panose="020B0502040204020203" pitchFamily="34" charset="-79"/>
              </a:rPr>
              <a:t>Be at least a rising sophomore</a:t>
            </a:r>
          </a:p>
          <a:p>
            <a:pPr lvl="1">
              <a:lnSpc>
                <a:spcPct val="100000"/>
              </a:lnSpc>
              <a:spcBef>
                <a:spcPct val="0"/>
              </a:spcBef>
              <a:buClr>
                <a:srgbClr val="02679B"/>
              </a:buClr>
            </a:pPr>
            <a:r>
              <a:rPr lang="en-US" altLang="en-US" dirty="0">
                <a:solidFill>
                  <a:schemeClr val="tx1">
                    <a:lumMod val="65000"/>
                    <a:lumOff val="35000"/>
                  </a:schemeClr>
                </a:solidFill>
                <a:cs typeface="Gisha" panose="020B0502040204020203" pitchFamily="34" charset="-79"/>
              </a:rPr>
              <a:t>Have a </a:t>
            </a:r>
            <a:r>
              <a:rPr lang="en-US" altLang="en-US" i="1" dirty="0">
                <a:solidFill>
                  <a:schemeClr val="tx1">
                    <a:lumMod val="65000"/>
                    <a:lumOff val="35000"/>
                  </a:schemeClr>
                </a:solidFill>
                <a:cs typeface="Gisha" panose="020B0502040204020203" pitchFamily="34" charset="-79"/>
              </a:rPr>
              <a:t>good</a:t>
            </a:r>
            <a:r>
              <a:rPr lang="en-US" altLang="en-US" dirty="0">
                <a:solidFill>
                  <a:schemeClr val="tx1">
                    <a:lumMod val="65000"/>
                    <a:lumOff val="35000"/>
                  </a:schemeClr>
                </a:solidFill>
                <a:cs typeface="Gisha" panose="020B0502040204020203" pitchFamily="34" charset="-79"/>
              </a:rPr>
              <a:t> attendance and conduct record</a:t>
            </a:r>
          </a:p>
          <a:p>
            <a:pPr lvl="1">
              <a:lnSpc>
                <a:spcPct val="100000"/>
              </a:lnSpc>
              <a:spcBef>
                <a:spcPct val="0"/>
              </a:spcBef>
              <a:buClr>
                <a:srgbClr val="02679B"/>
              </a:buClr>
            </a:pPr>
            <a:r>
              <a:rPr lang="en-US" dirty="0">
                <a:solidFill>
                  <a:schemeClr val="tx1">
                    <a:lumMod val="65000"/>
                    <a:lumOff val="35000"/>
                  </a:schemeClr>
                </a:solidFill>
                <a:cs typeface="Gisha" panose="020B0502040204020203" pitchFamily="34" charset="-79"/>
              </a:rPr>
              <a:t>Be COVID vaccinated by May 31, 2024</a:t>
            </a:r>
            <a:endParaRPr lang="en-US" altLang="en-US" dirty="0">
              <a:solidFill>
                <a:schemeClr val="tx1">
                  <a:lumMod val="65000"/>
                  <a:lumOff val="35000"/>
                </a:schemeClr>
              </a:solidFill>
              <a:cs typeface="Gisha" panose="020B0502040204020203" pitchFamily="34" charset="-79"/>
            </a:endParaRPr>
          </a:p>
          <a:p>
            <a:pPr marL="0" indent="0">
              <a:buNone/>
            </a:pPr>
            <a:endParaRPr lang="en-US" dirty="0"/>
          </a:p>
        </p:txBody>
      </p:sp>
      <p:sp>
        <p:nvSpPr>
          <p:cNvPr id="5" name="Title 1">
            <a:extLst>
              <a:ext uri="{FF2B5EF4-FFF2-40B4-BE49-F238E27FC236}">
                <a16:creationId xmlns:a16="http://schemas.microsoft.com/office/drawing/2014/main" id="{61466DA1-A30B-449A-BC12-64580B07B597}"/>
              </a:ext>
            </a:extLst>
          </p:cNvPr>
          <p:cNvSpPr>
            <a:spLocks noGrp="1"/>
          </p:cNvSpPr>
          <p:nvPr>
            <p:ph type="title"/>
          </p:nvPr>
        </p:nvSpPr>
        <p:spPr>
          <a:xfrm>
            <a:off x="1226697" y="504191"/>
            <a:ext cx="10025062" cy="1070610"/>
          </a:xfrm>
        </p:spPr>
        <p:txBody>
          <a:bodyPr>
            <a:normAutofit/>
          </a:bodyPr>
          <a:lstStyle/>
          <a:p>
            <a:r>
              <a:rPr lang="en-US" sz="3200" dirty="0"/>
              <a:t>Eligibility Requirements</a:t>
            </a:r>
          </a:p>
        </p:txBody>
      </p:sp>
    </p:spTree>
    <p:extLst>
      <p:ext uri="{BB962C8B-B14F-4D97-AF65-F5344CB8AC3E}">
        <p14:creationId xmlns:p14="http://schemas.microsoft.com/office/powerpoint/2010/main" val="1353568877"/>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D63FC6-12E4-4481-9164-ADC3408F6858}"/>
              </a:ext>
            </a:extLst>
          </p:cNvPr>
          <p:cNvSpPr>
            <a:spLocks noGrp="1"/>
          </p:cNvSpPr>
          <p:nvPr>
            <p:ph type="body" sz="quarter" idx="11"/>
          </p:nvPr>
        </p:nvSpPr>
        <p:spPr>
          <a:xfrm>
            <a:off x="619981" y="1482525"/>
            <a:ext cx="10024621" cy="4392061"/>
          </a:xfrm>
        </p:spPr>
        <p:txBody>
          <a:bodyPr>
            <a:normAutofit/>
          </a:bodyPr>
          <a:lstStyle/>
          <a:p>
            <a:pPr lvl="1">
              <a:buNone/>
            </a:pPr>
            <a:endParaRPr lang="en-US" altLang="en-US" sz="1200" b="1" dirty="0">
              <a:cs typeface="Gisha" panose="020B0502040204020203" pitchFamily="34" charset="-79"/>
            </a:endParaRPr>
          </a:p>
          <a:p>
            <a:pPr marL="914400" lvl="1" indent="-457200">
              <a:lnSpc>
                <a:spcPct val="100000"/>
              </a:lnSpc>
              <a:spcBef>
                <a:spcPct val="0"/>
              </a:spcBef>
              <a:buClr>
                <a:schemeClr val="tx1">
                  <a:lumMod val="65000"/>
                  <a:lumOff val="35000"/>
                </a:schemeClr>
              </a:buClr>
              <a:buFont typeface="Arial" panose="020B0604020202020204" pitchFamily="34" charset="0"/>
              <a:buAutoNum type="arabicPeriod"/>
              <a:defRPr/>
            </a:pPr>
            <a:r>
              <a:rPr lang="en-US" altLang="en-US" dirty="0" err="1">
                <a:solidFill>
                  <a:schemeClr val="accent3">
                    <a:lumMod val="75000"/>
                  </a:schemeClr>
                </a:solidFill>
                <a:cs typeface="Gisha" panose="020B0502040204020203" pitchFamily="34" charset="-79"/>
                <a:hlinkClick r:id="rId2">
                  <a:extLst>
                    <a:ext uri="{A12FA001-AC4F-418D-AE19-62706E023703}">
                      <ahyp:hlinkClr xmlns:ahyp="http://schemas.microsoft.com/office/drawing/2018/hyperlinkcolor" val="tx"/>
                    </a:ext>
                  </a:extLst>
                </a:hlinkClick>
              </a:rPr>
              <a:t>BostonPIC</a:t>
            </a:r>
            <a:r>
              <a:rPr lang="en-US" altLang="en-US" dirty="0">
                <a:solidFill>
                  <a:schemeClr val="accent3">
                    <a:lumMod val="75000"/>
                  </a:schemeClr>
                </a:solidFill>
                <a:cs typeface="Gisha" panose="020B0502040204020203" pitchFamily="34" charset="-79"/>
                <a:hlinkClick r:id="rId2">
                  <a:extLst>
                    <a:ext uri="{A12FA001-AC4F-418D-AE19-62706E023703}">
                      <ahyp:hlinkClr xmlns:ahyp="http://schemas.microsoft.com/office/drawing/2018/hyperlinkcolor" val="tx"/>
                    </a:ext>
                  </a:extLst>
                </a:hlinkClick>
              </a:rPr>
              <a:t> Student Jobs Application</a:t>
            </a:r>
            <a:endParaRPr lang="en-US" altLang="en-US" dirty="0">
              <a:solidFill>
                <a:schemeClr val="accent3">
                  <a:lumMod val="75000"/>
                </a:schemeClr>
              </a:solidFill>
              <a:cs typeface="Gisha" panose="020B0502040204020203" pitchFamily="34" charset="-79"/>
            </a:endParaRPr>
          </a:p>
          <a:p>
            <a:pPr marL="914400" lvl="1" indent="-457200">
              <a:lnSpc>
                <a:spcPct val="100000"/>
              </a:lnSpc>
              <a:spcBef>
                <a:spcPct val="0"/>
              </a:spcBef>
              <a:buFont typeface="Arial" panose="020B0604020202020204" pitchFamily="34" charset="0"/>
              <a:buAutoNum type="arabicPeriod"/>
              <a:defRPr/>
            </a:pPr>
            <a:r>
              <a:rPr lang="en-US" altLang="en-US" dirty="0">
                <a:solidFill>
                  <a:schemeClr val="tx1">
                    <a:lumMod val="65000"/>
                    <a:lumOff val="35000"/>
                  </a:schemeClr>
                </a:solidFill>
                <a:cs typeface="Gisha" panose="020B0502040204020203" pitchFamily="34" charset="-79"/>
                <a:hlinkClick r:id="rId3"/>
              </a:rPr>
              <a:t>Dana-Farber Summer Jobs Program Online Application</a:t>
            </a:r>
            <a:r>
              <a:rPr lang="en-US" altLang="en-US" dirty="0">
                <a:solidFill>
                  <a:schemeClr val="tx1">
                    <a:lumMod val="65000"/>
                    <a:lumOff val="35000"/>
                  </a:schemeClr>
                </a:solidFill>
                <a:cs typeface="Gisha" panose="020B0502040204020203" pitchFamily="34" charset="-79"/>
              </a:rPr>
              <a:t>*</a:t>
            </a:r>
          </a:p>
          <a:p>
            <a:pPr lvl="1">
              <a:lnSpc>
                <a:spcPct val="100000"/>
              </a:lnSpc>
              <a:spcBef>
                <a:spcPct val="0"/>
              </a:spcBef>
              <a:buFont typeface="Arial" panose="020B0604020202020204" pitchFamily="34" charset="0"/>
              <a:buNone/>
              <a:defRPr/>
            </a:pPr>
            <a:r>
              <a:rPr lang="en-US" altLang="en-US" dirty="0">
                <a:solidFill>
                  <a:schemeClr val="tx1">
                    <a:lumMod val="65000"/>
                    <a:lumOff val="35000"/>
                  </a:schemeClr>
                </a:solidFill>
                <a:cs typeface="Gisha" panose="020B0502040204020203" pitchFamily="34" charset="-79"/>
              </a:rPr>
              <a:t>		-Resume</a:t>
            </a:r>
          </a:p>
          <a:p>
            <a:pPr lvl="1">
              <a:lnSpc>
                <a:spcPct val="100000"/>
              </a:lnSpc>
              <a:spcBef>
                <a:spcPct val="0"/>
              </a:spcBef>
              <a:buFont typeface="Arial" panose="020B0604020202020204" pitchFamily="34" charset="0"/>
              <a:buNone/>
              <a:defRPr/>
            </a:pPr>
            <a:r>
              <a:rPr lang="en-US" altLang="en-US" dirty="0">
                <a:solidFill>
                  <a:schemeClr val="tx1">
                    <a:lumMod val="65000"/>
                    <a:lumOff val="35000"/>
                  </a:schemeClr>
                </a:solidFill>
                <a:cs typeface="Gisha" panose="020B0502040204020203" pitchFamily="34" charset="-79"/>
              </a:rPr>
              <a:t>		-Current Report Card (including attendance)</a:t>
            </a:r>
          </a:p>
          <a:p>
            <a:pPr lvl="1">
              <a:lnSpc>
                <a:spcPct val="100000"/>
              </a:lnSpc>
              <a:spcBef>
                <a:spcPct val="0"/>
              </a:spcBef>
              <a:buFont typeface="Arial" panose="020B0604020202020204" pitchFamily="34" charset="0"/>
              <a:buNone/>
              <a:defRPr/>
            </a:pPr>
            <a:r>
              <a:rPr lang="en-US" altLang="en-US" dirty="0">
                <a:solidFill>
                  <a:schemeClr val="tx1">
                    <a:lumMod val="65000"/>
                    <a:lumOff val="35000"/>
                  </a:schemeClr>
                </a:solidFill>
                <a:cs typeface="Gisha" panose="020B0502040204020203" pitchFamily="34" charset="-79"/>
              </a:rPr>
              <a:t>		-Teacher Recommendation</a:t>
            </a:r>
          </a:p>
          <a:p>
            <a:pPr marL="0" indent="0">
              <a:buNone/>
            </a:pPr>
            <a:endParaRPr lang="en-US" dirty="0"/>
          </a:p>
          <a:p>
            <a:pPr marL="0" indent="0">
              <a:lnSpc>
                <a:spcPct val="100000"/>
              </a:lnSpc>
              <a:buNone/>
            </a:pPr>
            <a:r>
              <a:rPr lang="en-US" sz="2000" dirty="0">
                <a:solidFill>
                  <a:schemeClr val="tx1">
                    <a:lumMod val="65000"/>
                    <a:lumOff val="35000"/>
                  </a:schemeClr>
                </a:solidFill>
                <a:cs typeface="Gisha" panose="020B0502040204020203" pitchFamily="34" charset="-79"/>
              </a:rPr>
              <a:t>*The application will take about 30-45 minutes to complete and cannot be saved. Have the answers to the essay questions prepared in advance and an updated resume, teacher recommendation, and report card ready to upload BEFORE starting the online application.</a:t>
            </a:r>
          </a:p>
        </p:txBody>
      </p:sp>
      <p:sp>
        <p:nvSpPr>
          <p:cNvPr id="5" name="Title 1">
            <a:extLst>
              <a:ext uri="{FF2B5EF4-FFF2-40B4-BE49-F238E27FC236}">
                <a16:creationId xmlns:a16="http://schemas.microsoft.com/office/drawing/2014/main" id="{61466DA1-A30B-449A-BC12-64580B07B597}"/>
              </a:ext>
            </a:extLst>
          </p:cNvPr>
          <p:cNvSpPr>
            <a:spLocks noGrp="1"/>
          </p:cNvSpPr>
          <p:nvPr>
            <p:ph type="title"/>
          </p:nvPr>
        </p:nvSpPr>
        <p:spPr>
          <a:xfrm>
            <a:off x="1083469" y="358775"/>
            <a:ext cx="10025062" cy="1331913"/>
          </a:xfrm>
        </p:spPr>
        <p:txBody>
          <a:bodyPr>
            <a:normAutofit/>
          </a:bodyPr>
          <a:lstStyle/>
          <a:p>
            <a:r>
              <a:rPr lang="en-US" sz="3200" dirty="0"/>
              <a:t>Application Process</a:t>
            </a:r>
          </a:p>
        </p:txBody>
      </p:sp>
      <p:pic>
        <p:nvPicPr>
          <p:cNvPr id="6" name="Picture 5" descr="Qr code&#10;&#10;Description automatically generated">
            <a:extLst>
              <a:ext uri="{FF2B5EF4-FFF2-40B4-BE49-F238E27FC236}">
                <a16:creationId xmlns:a16="http://schemas.microsoft.com/office/drawing/2014/main" id="{425F7C49-23A0-4BE8-813C-BC5BC6F15602}"/>
              </a:ext>
            </a:extLst>
          </p:cNvPr>
          <p:cNvPicPr>
            <a:picLocks noChangeAspect="1"/>
          </p:cNvPicPr>
          <p:nvPr/>
        </p:nvPicPr>
        <p:blipFill>
          <a:blip r:embed="rId4"/>
          <a:stretch>
            <a:fillRect/>
          </a:stretch>
        </p:blipFill>
        <p:spPr>
          <a:xfrm>
            <a:off x="9545099" y="1800978"/>
            <a:ext cx="2026920" cy="2026920"/>
          </a:xfrm>
          <a:prstGeom prst="rect">
            <a:avLst/>
          </a:prstGeom>
        </p:spPr>
      </p:pic>
    </p:spTree>
    <p:extLst>
      <p:ext uri="{BB962C8B-B14F-4D97-AF65-F5344CB8AC3E}">
        <p14:creationId xmlns:p14="http://schemas.microsoft.com/office/powerpoint/2010/main" val="2495225016"/>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1466DA1-A30B-449A-BC12-64580B07B597}"/>
              </a:ext>
            </a:extLst>
          </p:cNvPr>
          <p:cNvSpPr>
            <a:spLocks noGrp="1"/>
          </p:cNvSpPr>
          <p:nvPr>
            <p:ph type="body" sz="quarter" idx="15"/>
          </p:nvPr>
        </p:nvSpPr>
        <p:spPr>
          <a:xfrm>
            <a:off x="740727" y="944766"/>
            <a:ext cx="11161713" cy="674688"/>
          </a:xfrm>
        </p:spPr>
        <p:txBody>
          <a:bodyPr vert="horz" lIns="91440" tIns="45720" rIns="91440" bIns="45720" rtlCol="0">
            <a:normAutofit/>
          </a:bodyPr>
          <a:lstStyle/>
          <a:p>
            <a:r>
              <a:rPr lang="en-US" sz="3200" dirty="0">
                <a:solidFill>
                  <a:schemeClr val="accent1"/>
                </a:solidFill>
                <a:latin typeface="+mj-lt"/>
                <a:ea typeface="+mj-ea"/>
                <a:cs typeface="+mj-cs"/>
              </a:rPr>
              <a:t>Dates to Remember</a:t>
            </a:r>
          </a:p>
        </p:txBody>
      </p:sp>
      <p:sp>
        <p:nvSpPr>
          <p:cNvPr id="3" name="Text Placeholder 2">
            <a:extLst>
              <a:ext uri="{FF2B5EF4-FFF2-40B4-BE49-F238E27FC236}">
                <a16:creationId xmlns:a16="http://schemas.microsoft.com/office/drawing/2014/main" id="{EFD63FC6-12E4-4481-9164-ADC3408F6858}"/>
              </a:ext>
            </a:extLst>
          </p:cNvPr>
          <p:cNvSpPr>
            <a:spLocks noGrp="1"/>
          </p:cNvSpPr>
          <p:nvPr>
            <p:ph type="body" sz="quarter" idx="19"/>
          </p:nvPr>
        </p:nvSpPr>
        <p:spPr>
          <a:xfrm>
            <a:off x="233110" y="1735254"/>
            <a:ext cx="6336665" cy="3716856"/>
          </a:xfrm>
        </p:spPr>
        <p:txBody>
          <a:bodyPr vert="horz" lIns="91440" tIns="45720" rIns="91440" bIns="45720" rtlCol="0">
            <a:normAutofit/>
          </a:bodyPr>
          <a:lstStyle/>
          <a:p>
            <a:pPr lvl="1"/>
            <a:endParaRPr lang="en-US" altLang="en-US" sz="2200" b="1" dirty="0">
              <a:solidFill>
                <a:schemeClr val="bg2">
                  <a:lumMod val="50000"/>
                </a:schemeClr>
              </a:solidFill>
            </a:endParaRPr>
          </a:p>
          <a:p>
            <a:pPr lvl="1">
              <a:spcBef>
                <a:spcPct val="0"/>
              </a:spcBef>
            </a:pPr>
            <a:r>
              <a:rPr lang="en-US" altLang="en-US" sz="2200" dirty="0">
                <a:solidFill>
                  <a:schemeClr val="tx1">
                    <a:lumMod val="65000"/>
                    <a:lumOff val="35000"/>
                  </a:schemeClr>
                </a:solidFill>
              </a:rPr>
              <a:t>Application Deadline 	  March 17</a:t>
            </a:r>
          </a:p>
          <a:p>
            <a:pPr lvl="1">
              <a:spcBef>
                <a:spcPct val="0"/>
              </a:spcBef>
            </a:pPr>
            <a:r>
              <a:rPr lang="en-US" altLang="en-US" sz="2200" dirty="0">
                <a:solidFill>
                  <a:schemeClr val="tx1">
                    <a:lumMod val="65000"/>
                    <a:lumOff val="35000"/>
                  </a:schemeClr>
                </a:solidFill>
              </a:rPr>
              <a:t>Interviews 		  April 8-12</a:t>
            </a:r>
          </a:p>
          <a:p>
            <a:pPr lvl="1">
              <a:spcBef>
                <a:spcPct val="0"/>
              </a:spcBef>
            </a:pPr>
            <a:r>
              <a:rPr lang="en-US" altLang="en-US" sz="2200" dirty="0">
                <a:solidFill>
                  <a:schemeClr val="tx1">
                    <a:lumMod val="65000"/>
                    <a:lumOff val="35000"/>
                  </a:schemeClr>
                </a:solidFill>
              </a:rPr>
              <a:t>Selection &amp; Notification 	  End of April</a:t>
            </a:r>
          </a:p>
          <a:p>
            <a:pPr lvl="1">
              <a:spcBef>
                <a:spcPct val="0"/>
              </a:spcBef>
            </a:pPr>
            <a:r>
              <a:rPr lang="en-US" altLang="en-US" sz="2200" dirty="0">
                <a:solidFill>
                  <a:schemeClr val="tx1">
                    <a:lumMod val="65000"/>
                    <a:lumOff val="35000"/>
                  </a:schemeClr>
                </a:solidFill>
              </a:rPr>
              <a:t>Orientation		  June 24</a:t>
            </a:r>
          </a:p>
          <a:p>
            <a:pPr lvl="1">
              <a:spcBef>
                <a:spcPct val="0"/>
              </a:spcBef>
            </a:pPr>
            <a:r>
              <a:rPr lang="en-US" altLang="en-US" sz="2200" dirty="0">
                <a:solidFill>
                  <a:schemeClr val="tx1">
                    <a:lumMod val="65000"/>
                    <a:lumOff val="35000"/>
                  </a:schemeClr>
                </a:solidFill>
              </a:rPr>
              <a:t>Start Date 		  June 24</a:t>
            </a:r>
          </a:p>
          <a:p>
            <a:pPr lvl="1">
              <a:spcBef>
                <a:spcPct val="0"/>
              </a:spcBef>
            </a:pPr>
            <a:r>
              <a:rPr lang="en-US" altLang="en-US" sz="2200" dirty="0">
                <a:solidFill>
                  <a:schemeClr val="tx1">
                    <a:lumMod val="65000"/>
                    <a:lumOff val="35000"/>
                  </a:schemeClr>
                </a:solidFill>
              </a:rPr>
              <a:t>Last Day &amp; Celebration 	  August 9</a:t>
            </a:r>
          </a:p>
          <a:p>
            <a:pPr marL="0" indent="-228600"/>
            <a:endParaRPr lang="en-US" sz="2200" dirty="0"/>
          </a:p>
        </p:txBody>
      </p:sp>
      <p:pic>
        <p:nvPicPr>
          <p:cNvPr id="2" name="Picture 1" descr="A collage of a group of people&#10;&#10;Description automatically generated">
            <a:extLst>
              <a:ext uri="{FF2B5EF4-FFF2-40B4-BE49-F238E27FC236}">
                <a16:creationId xmlns:a16="http://schemas.microsoft.com/office/drawing/2014/main" id="{56E31E30-638F-21EB-84D6-6F43BE86095A}"/>
              </a:ext>
            </a:extLst>
          </p:cNvPr>
          <p:cNvPicPr>
            <a:picLocks noChangeAspect="1"/>
          </p:cNvPicPr>
          <p:nvPr/>
        </p:nvPicPr>
        <p:blipFill rotWithShape="1">
          <a:blip r:embed="rId2"/>
          <a:srcRect r="50340"/>
          <a:stretch/>
        </p:blipFill>
        <p:spPr>
          <a:xfrm>
            <a:off x="6062157" y="1111982"/>
            <a:ext cx="6129843" cy="5146280"/>
          </a:xfrm>
          <a:prstGeom prst="rect">
            <a:avLst/>
          </a:prstGeom>
        </p:spPr>
      </p:pic>
    </p:spTree>
    <p:extLst>
      <p:ext uri="{BB962C8B-B14F-4D97-AF65-F5344CB8AC3E}">
        <p14:creationId xmlns:p14="http://schemas.microsoft.com/office/powerpoint/2010/main" val="153194845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3_Office Theme">
  <a:themeElements>
    <a:clrScheme name="BILH Theme Colours">
      <a:dk1>
        <a:sysClr val="windowText" lastClr="000000"/>
      </a:dk1>
      <a:lt1>
        <a:sysClr val="window" lastClr="FFFFFF"/>
      </a:lt1>
      <a:dk2>
        <a:srgbClr val="183E75"/>
      </a:dk2>
      <a:lt2>
        <a:srgbClr val="A9A9A9"/>
      </a:lt2>
      <a:accent1>
        <a:srgbClr val="183E75"/>
      </a:accent1>
      <a:accent2>
        <a:srgbClr val="0069B4"/>
      </a:accent2>
      <a:accent3>
        <a:srgbClr val="009EDF"/>
      </a:accent3>
      <a:accent4>
        <a:srgbClr val="784B98"/>
      </a:accent4>
      <a:accent5>
        <a:srgbClr val="F48F0C"/>
      </a:accent5>
      <a:accent6>
        <a:srgbClr val="F6C424"/>
      </a:accent6>
      <a:hlink>
        <a:srgbClr val="183E75"/>
      </a:hlink>
      <a:folHlink>
        <a:srgbClr val="5A5A5A"/>
      </a:folHlink>
    </a:clrScheme>
    <a:fontScheme name="BILH Theme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LH_NEBH_Standard_PPT_04_10_2019" id="{8DE18BFC-BA01-4D1C-817B-25AF1BCC9DD4}" vid="{4698646F-4233-4D83-8E2B-4CC248CB1B4F}"/>
    </a:ext>
  </a:extLst>
</a:theme>
</file>

<file path=ppt/theme/theme2.xml><?xml version="1.0" encoding="utf-8"?>
<a:theme xmlns:a="http://schemas.openxmlformats.org/drawingml/2006/main" name="5_Office Theme">
  <a:themeElements>
    <a:clrScheme name="BILH Theme Colours">
      <a:dk1>
        <a:sysClr val="windowText" lastClr="000000"/>
      </a:dk1>
      <a:lt1>
        <a:sysClr val="window" lastClr="FFFFFF"/>
      </a:lt1>
      <a:dk2>
        <a:srgbClr val="183E75"/>
      </a:dk2>
      <a:lt2>
        <a:srgbClr val="A9A9A9"/>
      </a:lt2>
      <a:accent1>
        <a:srgbClr val="183E75"/>
      </a:accent1>
      <a:accent2>
        <a:srgbClr val="0069B4"/>
      </a:accent2>
      <a:accent3>
        <a:srgbClr val="009EDF"/>
      </a:accent3>
      <a:accent4>
        <a:srgbClr val="784B98"/>
      </a:accent4>
      <a:accent5>
        <a:srgbClr val="F48F0C"/>
      </a:accent5>
      <a:accent6>
        <a:srgbClr val="F6C424"/>
      </a:accent6>
      <a:hlink>
        <a:srgbClr val="183E75"/>
      </a:hlink>
      <a:folHlink>
        <a:srgbClr val="5A5A5A"/>
      </a:folHlink>
    </a:clrScheme>
    <a:fontScheme name="BILH Theme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LH_NEBH_Standard_PPT_04_10_2019" id="{8DE18BFC-BA01-4D1C-817B-25AF1BCC9DD4}" vid="{4698646F-4233-4D83-8E2B-4CC248CB1B4F}"/>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ILH_BIDMC_Standard_PPT">
  <a:themeElements>
    <a:clrScheme name="BILH Theme Colours">
      <a:dk1>
        <a:sysClr val="windowText" lastClr="000000"/>
      </a:dk1>
      <a:lt1>
        <a:sysClr val="window" lastClr="FFFFFF"/>
      </a:lt1>
      <a:dk2>
        <a:srgbClr val="183E75"/>
      </a:dk2>
      <a:lt2>
        <a:srgbClr val="706F6F"/>
      </a:lt2>
      <a:accent1>
        <a:srgbClr val="183E75"/>
      </a:accent1>
      <a:accent2>
        <a:srgbClr val="0069B4"/>
      </a:accent2>
      <a:accent3>
        <a:srgbClr val="009EDF"/>
      </a:accent3>
      <a:accent4>
        <a:srgbClr val="784A99"/>
      </a:accent4>
      <a:accent5>
        <a:srgbClr val="F28F0F"/>
      </a:accent5>
      <a:accent6>
        <a:srgbClr val="F7C425"/>
      </a:accent6>
      <a:hlink>
        <a:srgbClr val="9D9D9C"/>
      </a:hlink>
      <a:folHlink>
        <a:srgbClr val="007CC1"/>
      </a:folHlink>
    </a:clrScheme>
    <a:fontScheme name="BILH Theme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LH_BIDMC_Standard_PPT_10_22_2019" id="{D525141F-C637-46B9-8510-90629B8681D1}" vid="{93EA3F08-1F34-4EF1-964B-D1E362A3442B}"/>
    </a:ext>
  </a:extLst>
</a:theme>
</file>

<file path=ppt/theme/theme5.xml><?xml version="1.0" encoding="utf-8"?>
<a:theme xmlns:a="http://schemas.openxmlformats.org/drawingml/2006/main" name="6_Office Theme">
  <a:themeElements>
    <a:clrScheme name="BILH Theme Colours">
      <a:dk1>
        <a:sysClr val="windowText" lastClr="000000"/>
      </a:dk1>
      <a:lt1>
        <a:sysClr val="window" lastClr="FFFFFF"/>
      </a:lt1>
      <a:dk2>
        <a:srgbClr val="183E75"/>
      </a:dk2>
      <a:lt2>
        <a:srgbClr val="A9A9A9"/>
      </a:lt2>
      <a:accent1>
        <a:srgbClr val="183E75"/>
      </a:accent1>
      <a:accent2>
        <a:srgbClr val="0069B4"/>
      </a:accent2>
      <a:accent3>
        <a:srgbClr val="009EDF"/>
      </a:accent3>
      <a:accent4>
        <a:srgbClr val="784B98"/>
      </a:accent4>
      <a:accent5>
        <a:srgbClr val="F48F0C"/>
      </a:accent5>
      <a:accent6>
        <a:srgbClr val="F6C424"/>
      </a:accent6>
      <a:hlink>
        <a:srgbClr val="183E75"/>
      </a:hlink>
      <a:folHlink>
        <a:srgbClr val="5A5A5A"/>
      </a:folHlink>
    </a:clrScheme>
    <a:fontScheme name="BILH Theme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LH_NEBH_Standard_PPT_04_10_2019" id="{8DE18BFC-BA01-4D1C-817B-25AF1BCC9DD4}" vid="{4698646F-4233-4D83-8E2B-4CC248CB1B4F}"/>
    </a:ext>
  </a:extLst>
</a:theme>
</file>

<file path=ppt/theme/theme6.xml><?xml version="1.0" encoding="utf-8"?>
<a:theme xmlns:a="http://schemas.openxmlformats.org/drawingml/2006/main" name="1_MGB_standard_template_082020">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ntity_PPT_CoverSlides_20210614.potx" id="{43945AB7-63F7-4BA6-B2B2-5013C46E14F5}" vid="{D2ADA40D-0C5A-410A-805D-DE0FC01A530B}"/>
    </a:ext>
  </a:extLst>
</a:theme>
</file>

<file path=ppt/theme/theme7.xml><?xml version="1.0" encoding="utf-8"?>
<a:theme xmlns:a="http://schemas.openxmlformats.org/drawingml/2006/main" name="MGB_standard_template_082020">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GB_standard_template_022021" id="{D73F0B1C-26EB-3F44-8AE0-474B42F0F61E}" vid="{68716181-CC01-2345-AB9B-FFE4016E16B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F1FDB5DC8E1BA44804B994327BEE55A" ma:contentTypeVersion="13" ma:contentTypeDescription="Create a new document." ma:contentTypeScope="" ma:versionID="b6a2f244ec0053d4022d3d15c53bc0e8">
  <xsd:schema xmlns:xsd="http://www.w3.org/2001/XMLSchema" xmlns:xs="http://www.w3.org/2001/XMLSchema" xmlns:p="http://schemas.microsoft.com/office/2006/metadata/properties" xmlns:ns3="dad87038-c597-42c5-a1bd-f8c8c84f4510" xmlns:ns4="a0db4adf-1578-42e4-a772-fa6e90df40c3" targetNamespace="http://schemas.microsoft.com/office/2006/metadata/properties" ma:root="true" ma:fieldsID="1af09f822cffbaad07924e0e8883d8bd" ns3:_="" ns4:_="">
    <xsd:import namespace="dad87038-c597-42c5-a1bd-f8c8c84f4510"/>
    <xsd:import namespace="a0db4adf-1578-42e4-a772-fa6e90df40c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d87038-c597-42c5-a1bd-f8c8c84f451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db4adf-1578-42e4-a772-fa6e90df40c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E7C4B6-C8BD-4026-A9A0-4E875208AFA0}">
  <ds:schemaRefs>
    <ds:schemaRef ds:uri="http://www.w3.org/XML/1998/namespace"/>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purl.org/dc/terms/"/>
    <ds:schemaRef ds:uri="http://schemas.microsoft.com/office/2006/metadata/properties"/>
    <ds:schemaRef ds:uri="dad87038-c597-42c5-a1bd-f8c8c84f4510"/>
    <ds:schemaRef ds:uri="a0db4adf-1578-42e4-a772-fa6e90df40c3"/>
  </ds:schemaRefs>
</ds:datastoreItem>
</file>

<file path=customXml/itemProps2.xml><?xml version="1.0" encoding="utf-8"?>
<ds:datastoreItem xmlns:ds="http://schemas.openxmlformats.org/officeDocument/2006/customXml" ds:itemID="{C0CC66B4-8F86-454F-8D95-0A28DF3F5B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d87038-c597-42c5-a1bd-f8c8c84f4510"/>
    <ds:schemaRef ds:uri="a0db4adf-1578-42e4-a772-fa6e90df40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8F1BB4-5136-42BF-9A2F-3AE990E9FB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510</TotalTime>
  <Words>3015</Words>
  <Application>Microsoft Office PowerPoint</Application>
  <PresentationFormat>Widescreen</PresentationFormat>
  <Paragraphs>509</Paragraphs>
  <Slides>54</Slides>
  <Notes>21</Notes>
  <HiddenSlides>0</HiddenSlides>
  <MMClips>1</MMClips>
  <ScaleCrop>false</ScaleCrop>
  <HeadingPairs>
    <vt:vector size="4" baseType="variant">
      <vt:variant>
        <vt:lpstr>Theme</vt:lpstr>
      </vt:variant>
      <vt:variant>
        <vt:i4>7</vt:i4>
      </vt:variant>
      <vt:variant>
        <vt:lpstr>Slide Titles</vt:lpstr>
      </vt:variant>
      <vt:variant>
        <vt:i4>54</vt:i4>
      </vt:variant>
    </vt:vector>
  </HeadingPairs>
  <TitlesOfParts>
    <vt:vector size="61" baseType="lpstr">
      <vt:lpstr>3_Office Theme</vt:lpstr>
      <vt:lpstr>5_Office Theme</vt:lpstr>
      <vt:lpstr>4_Office Theme</vt:lpstr>
      <vt:lpstr>BILH_BIDMC_Standard_PPT</vt:lpstr>
      <vt:lpstr>6_Office Theme</vt:lpstr>
      <vt:lpstr>1_MGB_standard_template_082020</vt:lpstr>
      <vt:lpstr>MGB_standard_template_082020</vt:lpstr>
      <vt:lpstr>PowerPoint Presentation</vt:lpstr>
      <vt:lpstr>PowerPoint Presentation</vt:lpstr>
      <vt:lpstr>PowerPoint Presentation</vt:lpstr>
      <vt:lpstr>PowerPoint Presentation</vt:lpstr>
      <vt:lpstr>Dana-Farber Cancer Institute  Summer Jobs Program 2024</vt:lpstr>
      <vt:lpstr>Program Structure</vt:lpstr>
      <vt:lpstr>Eligibility Requirements</vt:lpstr>
      <vt:lpstr>Application Process</vt:lpstr>
      <vt:lpstr>PowerPoint Presentation</vt:lpstr>
      <vt:lpstr>For an application and more information, contact your school career specialist or organization:</vt:lpstr>
      <vt:lpstr>WHO WE ARE</vt:lpstr>
      <vt:lpstr>PROGRAM INFORMATION</vt:lpstr>
      <vt:lpstr>WHAT WE OFFER</vt:lpstr>
      <vt:lpstr>PowerPoint Presentation</vt:lpstr>
      <vt:lpstr>Youth Summer Employment  Program Workforce Development Team</vt:lpstr>
      <vt:lpstr>Who Are We?</vt:lpstr>
      <vt:lpstr>PowerPoint Presentation</vt:lpstr>
      <vt:lpstr>Where Do You See Yourself?</vt:lpstr>
      <vt:lpstr>PowerPoint Presentation</vt:lpstr>
      <vt:lpstr>PowerPoint Presentation</vt:lpstr>
      <vt:lpstr>Massachusetts General Hospital</vt:lpstr>
      <vt:lpstr>MGH Summer Jobs - Structure</vt:lpstr>
      <vt:lpstr>Types of internships at MGH</vt:lpstr>
      <vt:lpstr>Requirements</vt:lpstr>
      <vt:lpstr>PowerPoint Presentation</vt:lpstr>
      <vt:lpstr>Get to Know Us!</vt:lpstr>
      <vt:lpstr>Internship Overview </vt:lpstr>
      <vt:lpstr>What Are We Looking for?</vt:lpstr>
      <vt:lpstr>PowerPoint Presentation</vt:lpstr>
      <vt:lpstr>PowerPoint Presentation</vt:lpstr>
      <vt:lpstr>PowerPoint Presentation</vt:lpstr>
      <vt:lpstr>PowerPoint Presentation</vt:lpstr>
      <vt:lpstr>PowerPoint Presentation</vt:lpstr>
      <vt:lpstr>PowerPoint Presentation</vt:lpstr>
      <vt:lpstr>COACH Intern Sample Jobs</vt:lpstr>
      <vt:lpstr>PowerPoint Presentation</vt:lpstr>
      <vt:lpstr>Next Steps</vt:lpstr>
      <vt:lpstr>PowerPoint Presentation</vt:lpstr>
      <vt:lpstr>2024 Summer Internship at Beth Israel Deaconess Medical Center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Brigham and Women’s Faulkner Hospital  Summer Intern Program</vt:lpstr>
      <vt:lpstr>Program Details</vt:lpstr>
      <vt:lpstr>Requirements </vt:lpstr>
      <vt:lpstr>PowerPoint Presentation</vt:lpstr>
      <vt:lpstr>PowerPoint Presentation</vt:lpstr>
      <vt:lpstr>PowerPoint Presentation</vt:lpstr>
      <vt:lpstr>PowerPoint Presentation</vt:lpstr>
      <vt:lpstr>PowerPoint Presentation</vt:lpstr>
    </vt:vector>
  </TitlesOfParts>
  <Company>Boston Private Industry Council,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Laila Jalilian</dc:creator>
  <cp:lastModifiedBy>Laila Jalilian</cp:lastModifiedBy>
  <cp:revision>14</cp:revision>
  <dcterms:created xsi:type="dcterms:W3CDTF">2022-03-01T20:50:01Z</dcterms:created>
  <dcterms:modified xsi:type="dcterms:W3CDTF">2024-02-29T18:49:32Z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0x0101007F1FDB5DC8E1BA44804B994327BEE55A</vt:lpwstr>
  </property>
</Properties>
</file>